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01" r:id="rId3"/>
    <p:sldId id="258" r:id="rId4"/>
    <p:sldId id="260" r:id="rId5"/>
    <p:sldId id="310" r:id="rId6"/>
    <p:sldId id="291" r:id="rId7"/>
    <p:sldId id="302" r:id="rId8"/>
    <p:sldId id="329" r:id="rId9"/>
    <p:sldId id="296" r:id="rId10"/>
    <p:sldId id="316" r:id="rId11"/>
    <p:sldId id="306" r:id="rId12"/>
    <p:sldId id="319" r:id="rId13"/>
    <p:sldId id="283" r:id="rId14"/>
    <p:sldId id="272" r:id="rId15"/>
    <p:sldId id="273" r:id="rId16"/>
    <p:sldId id="290" r:id="rId17"/>
    <p:sldId id="274" r:id="rId18"/>
    <p:sldId id="275" r:id="rId19"/>
    <p:sldId id="293" r:id="rId20"/>
    <p:sldId id="261" r:id="rId21"/>
    <p:sldId id="328" r:id="rId22"/>
    <p:sldId id="295" r:id="rId23"/>
    <p:sldId id="297" r:id="rId24"/>
    <p:sldId id="330" r:id="rId25"/>
    <p:sldId id="282" r:id="rId26"/>
    <p:sldId id="288" r:id="rId27"/>
    <p:sldId id="321" r:id="rId28"/>
    <p:sldId id="331" r:id="rId29"/>
    <p:sldId id="311" r:id="rId30"/>
    <p:sldId id="257" r:id="rId31"/>
    <p:sldId id="312" r:id="rId32"/>
    <p:sldId id="259" r:id="rId33"/>
    <p:sldId id="313" r:id="rId34"/>
    <p:sldId id="315" r:id="rId35"/>
    <p:sldId id="262" r:id="rId36"/>
    <p:sldId id="332" r:id="rId37"/>
    <p:sldId id="299" r:id="rId38"/>
    <p:sldId id="305" r:id="rId39"/>
    <p:sldId id="307" r:id="rId40"/>
    <p:sldId id="308" r:id="rId41"/>
    <p:sldId id="320" r:id="rId42"/>
    <p:sldId id="322" r:id="rId43"/>
    <p:sldId id="323" r:id="rId44"/>
    <p:sldId id="324" r:id="rId45"/>
    <p:sldId id="326" r:id="rId46"/>
    <p:sldId id="325" r:id="rId47"/>
    <p:sldId id="309" r:id="rId48"/>
    <p:sldId id="333" r:id="rId49"/>
    <p:sldId id="284" r:id="rId50"/>
  </p:sldIdLst>
  <p:sldSz cx="12192000" cy="6858000"/>
  <p:notesSz cx="7102475" cy="9388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E/xS+VT+1jn7vTljTyneJyTGih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ry Rudmann" initials="JR" lastIdx="1" clrIdx="0">
    <p:extLst>
      <p:ext uri="{19B8F6BF-5375-455C-9EA6-DF929625EA0E}">
        <p15:presenceInfo xmlns:p15="http://schemas.microsoft.com/office/powerpoint/2012/main" userId="Jerry Rud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15" autoAdjust="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20829232283466"/>
          <c:y val="5.3124873700487595E-2"/>
          <c:w val="0.54895853838582676"/>
          <c:h val="0.823437756924350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A4-411F-9BF3-B7D4615D38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9A4-411F-9BF3-B7D4615D38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9A4-411F-9BF3-B7D4615D38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9A4-411F-9BF3-B7D4615D38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9A4-411F-9BF3-B7D4615D3805}"/>
              </c:ext>
            </c:extLst>
          </c:dPt>
          <c:dLbls>
            <c:spPr>
              <a:pattFill prst="pct75">
                <a:fgClr>
                  <a:srgbClr val="000000">
                    <a:lumMod val="75000"/>
                    <a:lumOff val="25000"/>
                  </a:srgbClr>
                </a:fgClr>
                <a:bgClr>
                  <a:srgbClr val="000000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Sheet1!$A$2:$A$6</c:f>
              <c:strCache>
                <c:ptCount val="5"/>
                <c:pt idx="0">
                  <c:v>Psychology BA to Work</c:v>
                </c:pt>
                <c:pt idx="1">
                  <c:v>Masters Degree in Psychology</c:v>
                </c:pt>
                <c:pt idx="2">
                  <c:v>Doctorate or Professional Psych Degree</c:v>
                </c:pt>
                <c:pt idx="3">
                  <c:v>Non-Psychology Masters Degree</c:v>
                </c:pt>
                <c:pt idx="4">
                  <c:v>Doctorate or Professional Degree - Not Psych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0.56000000000000005</c:v>
                </c:pt>
                <c:pt idx="1">
                  <c:v>0.13</c:v>
                </c:pt>
                <c:pt idx="2">
                  <c:v>0.04</c:v>
                </c:pt>
                <c:pt idx="3">
                  <c:v>0.26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76-4F47-BAA1-158FE6F414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64CF9-AB14-4D84-A971-29480954558D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832C4A-B7D5-4740-9ED3-AC54432F535C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The American Psychological Association’s research on psychology majors</a:t>
          </a:r>
        </a:p>
      </dgm:t>
    </dgm:pt>
    <dgm:pt modelId="{5C697E56-2668-48D7-9EC8-5CC3AAF38E97}" type="parTrans" cxnId="{590B5A3A-0C85-4995-AEB3-5B9C192981C6}">
      <dgm:prSet/>
      <dgm:spPr/>
      <dgm:t>
        <a:bodyPr/>
        <a:lstStyle/>
        <a:p>
          <a:endParaRPr lang="en-US"/>
        </a:p>
      </dgm:t>
    </dgm:pt>
    <dgm:pt modelId="{AEFEA34B-F406-4781-8CB2-8C1285C61591}" type="sibTrans" cxnId="{590B5A3A-0C85-4995-AEB3-5B9C192981C6}">
      <dgm:prSet/>
      <dgm:spPr/>
      <dgm:t>
        <a:bodyPr/>
        <a:lstStyle/>
        <a:p>
          <a:endParaRPr lang="en-US"/>
        </a:p>
      </dgm:t>
    </dgm:pt>
    <dgm:pt modelId="{E7D5E11A-EE3D-4BCC-948F-AA77AE477BCF}">
      <dgm:prSet custT="1"/>
      <dgm:spPr/>
      <dgm:t>
        <a:bodyPr/>
        <a:lstStyle/>
        <a:p>
          <a:r>
            <a:rPr lang="en-US" sz="1600" dirty="0"/>
            <a:t>How many students major in psychology?</a:t>
          </a:r>
        </a:p>
      </dgm:t>
    </dgm:pt>
    <dgm:pt modelId="{6829A368-D47A-4190-9EC4-99B082542B69}" type="parTrans" cxnId="{EA62EDD1-8FC5-457F-A700-14CF56081380}">
      <dgm:prSet/>
      <dgm:spPr/>
      <dgm:t>
        <a:bodyPr/>
        <a:lstStyle/>
        <a:p>
          <a:endParaRPr lang="en-US"/>
        </a:p>
      </dgm:t>
    </dgm:pt>
    <dgm:pt modelId="{DD505384-2863-4784-AC3A-2DB6F788D9BE}" type="sibTrans" cxnId="{EA62EDD1-8FC5-457F-A700-14CF56081380}">
      <dgm:prSet/>
      <dgm:spPr/>
      <dgm:t>
        <a:bodyPr/>
        <a:lstStyle/>
        <a:p>
          <a:endParaRPr lang="en-US"/>
        </a:p>
      </dgm:t>
    </dgm:pt>
    <dgm:pt modelId="{C50DAC1B-0301-43A8-B721-46B377813FBA}">
      <dgm:prSet custT="1"/>
      <dgm:spPr/>
      <dgm:t>
        <a:bodyPr/>
        <a:lstStyle/>
        <a:p>
          <a:r>
            <a:rPr lang="en-US" sz="1600" dirty="0"/>
            <a:t>Where do they go after earning the BA?</a:t>
          </a:r>
        </a:p>
      </dgm:t>
    </dgm:pt>
    <dgm:pt modelId="{56DAEBFF-8E7E-4A44-845C-816D8D89E176}" type="parTrans" cxnId="{EC6EFEC4-B38D-4EE3-B72A-4F26AE8EC6C1}">
      <dgm:prSet/>
      <dgm:spPr/>
      <dgm:t>
        <a:bodyPr/>
        <a:lstStyle/>
        <a:p>
          <a:endParaRPr lang="en-US"/>
        </a:p>
      </dgm:t>
    </dgm:pt>
    <dgm:pt modelId="{541FAB5E-F0A4-4270-AF0E-AB993E62F68E}" type="sibTrans" cxnId="{EC6EFEC4-B38D-4EE3-B72A-4F26AE8EC6C1}">
      <dgm:prSet/>
      <dgm:spPr/>
      <dgm:t>
        <a:bodyPr/>
        <a:lstStyle/>
        <a:p>
          <a:endParaRPr lang="en-US"/>
        </a:p>
      </dgm:t>
    </dgm:pt>
    <dgm:pt modelId="{7BF1FCDA-E593-4129-918A-5B62ADF1D9A7}">
      <dgm:prSet custT="1"/>
      <dgm:spPr/>
      <dgm:t>
        <a:bodyPr/>
        <a:lstStyle/>
        <a:p>
          <a:r>
            <a:rPr lang="en-US" sz="1600" dirty="0"/>
            <a:t>What kinds of jobs do they get? </a:t>
          </a:r>
        </a:p>
      </dgm:t>
    </dgm:pt>
    <dgm:pt modelId="{138BF48A-4B18-491E-B9AC-19BAD8E69A77}" type="parTrans" cxnId="{3BF6A736-5EC6-4A9F-B0DF-92350164834C}">
      <dgm:prSet/>
      <dgm:spPr/>
      <dgm:t>
        <a:bodyPr/>
        <a:lstStyle/>
        <a:p>
          <a:endParaRPr lang="en-US"/>
        </a:p>
      </dgm:t>
    </dgm:pt>
    <dgm:pt modelId="{F47E117F-CC7D-4034-BFDB-B3734B532F37}" type="sibTrans" cxnId="{3BF6A736-5EC6-4A9F-B0DF-92350164834C}">
      <dgm:prSet/>
      <dgm:spPr/>
      <dgm:t>
        <a:bodyPr/>
        <a:lstStyle/>
        <a:p>
          <a:endParaRPr lang="en-US"/>
        </a:p>
      </dgm:t>
    </dgm:pt>
    <dgm:pt modelId="{6D8FB1AA-83AD-4F43-B844-A56675ACD437}">
      <dgm:prSet custT="1"/>
      <dgm:spPr/>
      <dgm:t>
        <a:bodyPr/>
        <a:lstStyle/>
        <a:p>
          <a:r>
            <a:rPr lang="en-US" sz="1600" dirty="0"/>
            <a:t>What can psychology students do to make themselves more competitive in the job market?</a:t>
          </a:r>
        </a:p>
      </dgm:t>
    </dgm:pt>
    <dgm:pt modelId="{4B5AB9A8-B93E-49A5-93FB-C5B3248DE4E1}" type="parTrans" cxnId="{5A5DD1A0-B75A-4949-B797-8D330081EB01}">
      <dgm:prSet/>
      <dgm:spPr/>
      <dgm:t>
        <a:bodyPr/>
        <a:lstStyle/>
        <a:p>
          <a:endParaRPr lang="en-US"/>
        </a:p>
      </dgm:t>
    </dgm:pt>
    <dgm:pt modelId="{19FC87DE-8F47-4A5F-92A5-49F7FF29B86E}" type="sibTrans" cxnId="{5A5DD1A0-B75A-4949-B797-8D330081EB01}">
      <dgm:prSet/>
      <dgm:spPr/>
      <dgm:t>
        <a:bodyPr/>
        <a:lstStyle/>
        <a:p>
          <a:endParaRPr lang="en-US"/>
        </a:p>
      </dgm:t>
    </dgm:pt>
    <dgm:pt modelId="{51723701-A82E-4B56-98D4-787711DF6644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rgbClr val="0070C0"/>
              </a:solidFill>
            </a:rPr>
            <a:t>Key skills available to psychology majors</a:t>
          </a:r>
        </a:p>
      </dgm:t>
    </dgm:pt>
    <dgm:pt modelId="{3D2D8A53-6189-4215-8D2F-136A492E39B3}" type="parTrans" cxnId="{2240709F-686A-4326-9C24-4DD5EFEF90F0}">
      <dgm:prSet/>
      <dgm:spPr/>
      <dgm:t>
        <a:bodyPr/>
        <a:lstStyle/>
        <a:p>
          <a:endParaRPr lang="en-US"/>
        </a:p>
      </dgm:t>
    </dgm:pt>
    <dgm:pt modelId="{BB1A4857-C57B-44D0-A594-8C1735D9F082}" type="sibTrans" cxnId="{2240709F-686A-4326-9C24-4DD5EFEF90F0}">
      <dgm:prSet/>
      <dgm:spPr/>
      <dgm:t>
        <a:bodyPr/>
        <a:lstStyle/>
        <a:p>
          <a:endParaRPr lang="en-US"/>
        </a:p>
      </dgm:t>
    </dgm:pt>
    <dgm:pt modelId="{1A56E3EC-76F1-4A30-A2A6-705F1122B402}">
      <dgm:prSet custT="1"/>
      <dgm:spPr/>
      <dgm:t>
        <a:bodyPr/>
        <a:lstStyle/>
        <a:p>
          <a:r>
            <a:rPr lang="en-US" sz="1500" dirty="0"/>
            <a:t>Skills employers hope to see in college graduates</a:t>
          </a:r>
        </a:p>
      </dgm:t>
    </dgm:pt>
    <dgm:pt modelId="{19CBC113-FF6D-4656-B7EF-F55493CB7615}" type="parTrans" cxnId="{AA7D9FBF-3577-4250-B8BA-D1CF4EC2C3F4}">
      <dgm:prSet/>
      <dgm:spPr/>
      <dgm:t>
        <a:bodyPr/>
        <a:lstStyle/>
        <a:p>
          <a:endParaRPr lang="en-US"/>
        </a:p>
      </dgm:t>
    </dgm:pt>
    <dgm:pt modelId="{9FD1034F-D726-4680-857B-FE0996D823DC}" type="sibTrans" cxnId="{AA7D9FBF-3577-4250-B8BA-D1CF4EC2C3F4}">
      <dgm:prSet/>
      <dgm:spPr/>
      <dgm:t>
        <a:bodyPr/>
        <a:lstStyle/>
        <a:p>
          <a:endParaRPr lang="en-US"/>
        </a:p>
      </dgm:t>
    </dgm:pt>
    <dgm:pt modelId="{B9E1FF7C-E68B-4AEE-9350-5C7AD2C47FE3}">
      <dgm:prSet custT="1"/>
      <dgm:spPr/>
      <dgm:t>
        <a:bodyPr/>
        <a:lstStyle/>
        <a:p>
          <a:r>
            <a:rPr lang="en-US" sz="1500" dirty="0"/>
            <a:t>Psychology’s 21</a:t>
          </a:r>
          <a:r>
            <a:rPr lang="en-US" sz="1500" baseline="30000" dirty="0"/>
            <a:t>st</a:t>
          </a:r>
          <a:r>
            <a:rPr lang="en-US" sz="1500" dirty="0"/>
            <a:t> Century Workplace Skills (some are unique)</a:t>
          </a:r>
        </a:p>
      </dgm:t>
    </dgm:pt>
    <dgm:pt modelId="{7C5F95EE-D63F-4DBF-85DC-F30594F48ECF}" type="parTrans" cxnId="{A23E3F5E-7039-4F6E-A4B7-BB4518330C02}">
      <dgm:prSet/>
      <dgm:spPr/>
      <dgm:t>
        <a:bodyPr/>
        <a:lstStyle/>
        <a:p>
          <a:endParaRPr lang="en-US"/>
        </a:p>
      </dgm:t>
    </dgm:pt>
    <dgm:pt modelId="{1462DC1B-1D88-4CBB-841C-C90770127C24}" type="sibTrans" cxnId="{A23E3F5E-7039-4F6E-A4B7-BB4518330C02}">
      <dgm:prSet/>
      <dgm:spPr/>
      <dgm:t>
        <a:bodyPr/>
        <a:lstStyle/>
        <a:p>
          <a:endParaRPr lang="en-US"/>
        </a:p>
      </dgm:t>
    </dgm:pt>
    <dgm:pt modelId="{84A8C674-1571-466C-BE6F-8E1C90E0E848}">
      <dgm:prSet/>
      <dgm:spPr/>
      <dgm:t>
        <a:bodyPr/>
        <a:lstStyle/>
        <a:p>
          <a:r>
            <a:rPr lang="en-US" dirty="0"/>
            <a:t>Tips and resources to help students become job</a:t>
          </a:r>
          <a:br>
            <a:rPr lang="en-US" dirty="0"/>
          </a:br>
          <a:r>
            <a:rPr lang="en-US" dirty="0"/>
            <a:t>ready</a:t>
          </a:r>
        </a:p>
      </dgm:t>
    </dgm:pt>
    <dgm:pt modelId="{E8043F7C-8D4B-4B1A-85A5-8D2678FE52E8}" type="parTrans" cxnId="{756CB85E-3DAD-4B18-BCC0-09B47BA156A0}">
      <dgm:prSet/>
      <dgm:spPr/>
      <dgm:t>
        <a:bodyPr/>
        <a:lstStyle/>
        <a:p>
          <a:endParaRPr lang="en-US"/>
        </a:p>
      </dgm:t>
    </dgm:pt>
    <dgm:pt modelId="{9F8B90C7-9A7D-4140-A627-C5620C739624}" type="sibTrans" cxnId="{756CB85E-3DAD-4B18-BCC0-09B47BA156A0}">
      <dgm:prSet/>
      <dgm:spPr/>
      <dgm:t>
        <a:bodyPr/>
        <a:lstStyle/>
        <a:p>
          <a:endParaRPr lang="en-US"/>
        </a:p>
      </dgm:t>
    </dgm:pt>
    <dgm:pt modelId="{F4AA1988-138B-4CBA-B7C6-A2D0A4E8E332}">
      <dgm:prSet custT="1"/>
      <dgm:spPr/>
      <dgm:t>
        <a:bodyPr/>
        <a:lstStyle/>
        <a:p>
          <a:r>
            <a:rPr lang="en-US" sz="1400" dirty="0"/>
            <a:t>College Career Centers</a:t>
          </a:r>
        </a:p>
        <a:p>
          <a:r>
            <a:rPr lang="en-US" sz="1400" dirty="0"/>
            <a:t>Self-Assessment Tools</a:t>
          </a:r>
        </a:p>
        <a:p>
          <a:r>
            <a:rPr lang="en-US" sz="1400" dirty="0"/>
            <a:t>Psi Beta’s Career Videos (Graduate School and CVs)</a:t>
          </a:r>
        </a:p>
        <a:p>
          <a:r>
            <a:rPr lang="en-US" sz="1400" dirty="0"/>
            <a:t>O*Net and Drew Appleby’s Extensive Resource</a:t>
          </a:r>
        </a:p>
        <a:p>
          <a:r>
            <a:rPr lang="en-US" sz="1400" dirty="0"/>
            <a:t>Experiential Learning Opportunities (e.g., CWE, Clubs, Internships)</a:t>
          </a:r>
          <a:endParaRPr lang="en-US" sz="1200" dirty="0"/>
        </a:p>
      </dgm:t>
    </dgm:pt>
    <dgm:pt modelId="{0308DE9E-2767-423D-AF9E-3A80D64A0BF2}" type="parTrans" cxnId="{ABE358B3-11D3-4AA5-91BF-CE94515CDBCD}">
      <dgm:prSet/>
      <dgm:spPr/>
      <dgm:t>
        <a:bodyPr/>
        <a:lstStyle/>
        <a:p>
          <a:endParaRPr lang="en-US"/>
        </a:p>
      </dgm:t>
    </dgm:pt>
    <dgm:pt modelId="{524D50B0-D3DC-4880-A8DE-C903980516C1}" type="sibTrans" cxnId="{ABE358B3-11D3-4AA5-91BF-CE94515CDBCD}">
      <dgm:prSet/>
      <dgm:spPr/>
      <dgm:t>
        <a:bodyPr/>
        <a:lstStyle/>
        <a:p>
          <a:endParaRPr lang="en-US"/>
        </a:p>
      </dgm:t>
    </dgm:pt>
    <dgm:pt modelId="{18B7991A-7C8B-40FD-9791-6DD583676F42}" type="pres">
      <dgm:prSet presAssocID="{4D664CF9-AB14-4D84-A971-29480954558D}" presName="Name0" presStyleCnt="0">
        <dgm:presLayoutVars>
          <dgm:dir/>
          <dgm:animLvl val="lvl"/>
          <dgm:resizeHandles val="exact"/>
        </dgm:presLayoutVars>
      </dgm:prSet>
      <dgm:spPr/>
    </dgm:pt>
    <dgm:pt modelId="{273498E2-D5D3-4E8F-A2D8-343DD68CF38B}" type="pres">
      <dgm:prSet presAssocID="{84A8C674-1571-466C-BE6F-8E1C90E0E848}" presName="boxAndChildren" presStyleCnt="0"/>
      <dgm:spPr/>
    </dgm:pt>
    <dgm:pt modelId="{AC57ACBE-E938-469F-A02D-D497309AC236}" type="pres">
      <dgm:prSet presAssocID="{84A8C674-1571-466C-BE6F-8E1C90E0E848}" presName="parentTextBox" presStyleLbl="alignNode1" presStyleIdx="0" presStyleCnt="3"/>
      <dgm:spPr/>
    </dgm:pt>
    <dgm:pt modelId="{BB8FD0E6-B8A3-4976-B76B-C7EAE489B09B}" type="pres">
      <dgm:prSet presAssocID="{84A8C674-1571-466C-BE6F-8E1C90E0E848}" presName="descendantBox" presStyleLbl="bgAccFollowNode1" presStyleIdx="0" presStyleCnt="3" custScaleY="132359"/>
      <dgm:spPr/>
    </dgm:pt>
    <dgm:pt modelId="{21232869-4844-4CCE-85E6-B156B6207788}" type="pres">
      <dgm:prSet presAssocID="{BB1A4857-C57B-44D0-A594-8C1735D9F082}" presName="sp" presStyleCnt="0"/>
      <dgm:spPr/>
    </dgm:pt>
    <dgm:pt modelId="{8E41CA28-8DAE-486A-836B-FAD175F53767}" type="pres">
      <dgm:prSet presAssocID="{51723701-A82E-4B56-98D4-787711DF6644}" presName="arrowAndChildren" presStyleCnt="0"/>
      <dgm:spPr/>
    </dgm:pt>
    <dgm:pt modelId="{1B2ADC73-75D1-46AD-8265-88FEA9826E0E}" type="pres">
      <dgm:prSet presAssocID="{51723701-A82E-4B56-98D4-787711DF6644}" presName="parentTextArrow" presStyleLbl="node1" presStyleIdx="0" presStyleCnt="0"/>
      <dgm:spPr/>
    </dgm:pt>
    <dgm:pt modelId="{A997E468-F435-48AA-97C0-A6052C7F1288}" type="pres">
      <dgm:prSet presAssocID="{51723701-A82E-4B56-98D4-787711DF6644}" presName="arrow" presStyleLbl="alignNode1" presStyleIdx="1" presStyleCnt="3"/>
      <dgm:spPr/>
    </dgm:pt>
    <dgm:pt modelId="{620A62BD-0CDD-4940-93D5-50F8665DB8DF}" type="pres">
      <dgm:prSet presAssocID="{51723701-A82E-4B56-98D4-787711DF6644}" presName="descendantArrow" presStyleLbl="bgAccFollowNode1" presStyleIdx="1" presStyleCnt="3"/>
      <dgm:spPr/>
    </dgm:pt>
    <dgm:pt modelId="{EF05725A-A3B0-4BD1-8A9F-C8DEE78D672F}" type="pres">
      <dgm:prSet presAssocID="{AEFEA34B-F406-4781-8CB2-8C1285C61591}" presName="sp" presStyleCnt="0"/>
      <dgm:spPr/>
    </dgm:pt>
    <dgm:pt modelId="{A78EB78E-AAEB-4E55-9314-F6101B7D3758}" type="pres">
      <dgm:prSet presAssocID="{56832C4A-B7D5-4740-9ED3-AC54432F535C}" presName="arrowAndChildren" presStyleCnt="0"/>
      <dgm:spPr/>
    </dgm:pt>
    <dgm:pt modelId="{9C627926-D8BA-45DD-AB36-F7DB92D9F9EB}" type="pres">
      <dgm:prSet presAssocID="{56832C4A-B7D5-4740-9ED3-AC54432F535C}" presName="parentTextArrow" presStyleLbl="node1" presStyleIdx="0" presStyleCnt="0"/>
      <dgm:spPr/>
    </dgm:pt>
    <dgm:pt modelId="{5F601E06-BC4B-4C7A-8876-F8B517F86BC5}" type="pres">
      <dgm:prSet presAssocID="{56832C4A-B7D5-4740-9ED3-AC54432F535C}" presName="arrow" presStyleLbl="alignNode1" presStyleIdx="2" presStyleCnt="3"/>
      <dgm:spPr/>
    </dgm:pt>
    <dgm:pt modelId="{D82F2D6D-B73A-4C37-9E67-D38174D3504F}" type="pres">
      <dgm:prSet presAssocID="{56832C4A-B7D5-4740-9ED3-AC54432F535C}" presName="descendantArrow" presStyleLbl="bgAccFollowNode1" presStyleIdx="2" presStyleCnt="3" custScaleY="133877"/>
      <dgm:spPr/>
    </dgm:pt>
  </dgm:ptLst>
  <dgm:cxnLst>
    <dgm:cxn modelId="{6AE66605-5170-4384-82EA-995613A7126D}" type="presOf" srcId="{7BF1FCDA-E593-4129-918A-5B62ADF1D9A7}" destId="{D82F2D6D-B73A-4C37-9E67-D38174D3504F}" srcOrd="0" destOrd="2" presId="urn:microsoft.com/office/officeart/2016/7/layout/VerticalDownArrowProcess"/>
    <dgm:cxn modelId="{D79F4B1C-B258-4DBB-A74B-47A83DA180B6}" type="presOf" srcId="{56832C4A-B7D5-4740-9ED3-AC54432F535C}" destId="{9C627926-D8BA-45DD-AB36-F7DB92D9F9EB}" srcOrd="0" destOrd="0" presId="urn:microsoft.com/office/officeart/2016/7/layout/VerticalDownArrowProcess"/>
    <dgm:cxn modelId="{9E5FF135-8595-4075-A1B0-E0FB11FB97BD}" type="presOf" srcId="{51723701-A82E-4B56-98D4-787711DF6644}" destId="{1B2ADC73-75D1-46AD-8265-88FEA9826E0E}" srcOrd="0" destOrd="0" presId="urn:microsoft.com/office/officeart/2016/7/layout/VerticalDownArrowProcess"/>
    <dgm:cxn modelId="{3BF6A736-5EC6-4A9F-B0DF-92350164834C}" srcId="{56832C4A-B7D5-4740-9ED3-AC54432F535C}" destId="{7BF1FCDA-E593-4129-918A-5B62ADF1D9A7}" srcOrd="2" destOrd="0" parTransId="{138BF48A-4B18-491E-B9AC-19BAD8E69A77}" sibTransId="{F47E117F-CC7D-4034-BFDB-B3734B532F37}"/>
    <dgm:cxn modelId="{590B5A3A-0C85-4995-AEB3-5B9C192981C6}" srcId="{4D664CF9-AB14-4D84-A971-29480954558D}" destId="{56832C4A-B7D5-4740-9ED3-AC54432F535C}" srcOrd="0" destOrd="0" parTransId="{5C697E56-2668-48D7-9EC8-5CC3AAF38E97}" sibTransId="{AEFEA34B-F406-4781-8CB2-8C1285C61591}"/>
    <dgm:cxn modelId="{98933D5C-E425-473D-8EB9-0968BB419AF1}" type="presOf" srcId="{E7D5E11A-EE3D-4BCC-948F-AA77AE477BCF}" destId="{D82F2D6D-B73A-4C37-9E67-D38174D3504F}" srcOrd="0" destOrd="0" presId="urn:microsoft.com/office/officeart/2016/7/layout/VerticalDownArrowProcess"/>
    <dgm:cxn modelId="{A23E3F5E-7039-4F6E-A4B7-BB4518330C02}" srcId="{51723701-A82E-4B56-98D4-787711DF6644}" destId="{B9E1FF7C-E68B-4AEE-9350-5C7AD2C47FE3}" srcOrd="1" destOrd="0" parTransId="{7C5F95EE-D63F-4DBF-85DC-F30594F48ECF}" sibTransId="{1462DC1B-1D88-4CBB-841C-C90770127C24}"/>
    <dgm:cxn modelId="{756CB85E-3DAD-4B18-BCC0-09B47BA156A0}" srcId="{4D664CF9-AB14-4D84-A971-29480954558D}" destId="{84A8C674-1571-466C-BE6F-8E1C90E0E848}" srcOrd="2" destOrd="0" parTransId="{E8043F7C-8D4B-4B1A-85A5-8D2678FE52E8}" sibTransId="{9F8B90C7-9A7D-4140-A627-C5620C739624}"/>
    <dgm:cxn modelId="{019DFF83-2EDC-47E8-A198-B924BA6DA12B}" type="presOf" srcId="{B9E1FF7C-E68B-4AEE-9350-5C7AD2C47FE3}" destId="{620A62BD-0CDD-4940-93D5-50F8665DB8DF}" srcOrd="0" destOrd="1" presId="urn:microsoft.com/office/officeart/2016/7/layout/VerticalDownArrowProcess"/>
    <dgm:cxn modelId="{92BF1993-AB37-465C-9396-2F5F8049A6AF}" type="presOf" srcId="{51723701-A82E-4B56-98D4-787711DF6644}" destId="{A997E468-F435-48AA-97C0-A6052C7F1288}" srcOrd="1" destOrd="0" presId="urn:microsoft.com/office/officeart/2016/7/layout/VerticalDownArrowProcess"/>
    <dgm:cxn modelId="{15288896-A537-4B4A-926F-5E513F9CE9A3}" type="presOf" srcId="{4D664CF9-AB14-4D84-A971-29480954558D}" destId="{18B7991A-7C8B-40FD-9791-6DD583676F42}" srcOrd="0" destOrd="0" presId="urn:microsoft.com/office/officeart/2016/7/layout/VerticalDownArrowProcess"/>
    <dgm:cxn modelId="{2240709F-686A-4326-9C24-4DD5EFEF90F0}" srcId="{4D664CF9-AB14-4D84-A971-29480954558D}" destId="{51723701-A82E-4B56-98D4-787711DF6644}" srcOrd="1" destOrd="0" parTransId="{3D2D8A53-6189-4215-8D2F-136A492E39B3}" sibTransId="{BB1A4857-C57B-44D0-A594-8C1735D9F082}"/>
    <dgm:cxn modelId="{7F9FC9A0-6D3D-48A7-AE0A-296B3BAF7F86}" type="presOf" srcId="{F4AA1988-138B-4CBA-B7C6-A2D0A4E8E332}" destId="{BB8FD0E6-B8A3-4976-B76B-C7EAE489B09B}" srcOrd="0" destOrd="0" presId="urn:microsoft.com/office/officeart/2016/7/layout/VerticalDownArrowProcess"/>
    <dgm:cxn modelId="{5A5DD1A0-B75A-4949-B797-8D330081EB01}" srcId="{56832C4A-B7D5-4740-9ED3-AC54432F535C}" destId="{6D8FB1AA-83AD-4F43-B844-A56675ACD437}" srcOrd="3" destOrd="0" parTransId="{4B5AB9A8-B93E-49A5-93FB-C5B3248DE4E1}" sibTransId="{19FC87DE-8F47-4A5F-92A5-49F7FF29B86E}"/>
    <dgm:cxn modelId="{53606DA8-FA30-47B7-B3EC-2ECB41D4B59B}" type="presOf" srcId="{1A56E3EC-76F1-4A30-A2A6-705F1122B402}" destId="{620A62BD-0CDD-4940-93D5-50F8665DB8DF}" srcOrd="0" destOrd="0" presId="urn:microsoft.com/office/officeart/2016/7/layout/VerticalDownArrowProcess"/>
    <dgm:cxn modelId="{ABE358B3-11D3-4AA5-91BF-CE94515CDBCD}" srcId="{84A8C674-1571-466C-BE6F-8E1C90E0E848}" destId="{F4AA1988-138B-4CBA-B7C6-A2D0A4E8E332}" srcOrd="0" destOrd="0" parTransId="{0308DE9E-2767-423D-AF9E-3A80D64A0BF2}" sibTransId="{524D50B0-D3DC-4880-A8DE-C903980516C1}"/>
    <dgm:cxn modelId="{AA7D9FBF-3577-4250-B8BA-D1CF4EC2C3F4}" srcId="{51723701-A82E-4B56-98D4-787711DF6644}" destId="{1A56E3EC-76F1-4A30-A2A6-705F1122B402}" srcOrd="0" destOrd="0" parTransId="{19CBC113-FF6D-4656-B7EF-F55493CB7615}" sibTransId="{9FD1034F-D726-4680-857B-FE0996D823DC}"/>
    <dgm:cxn modelId="{EC6EFEC4-B38D-4EE3-B72A-4F26AE8EC6C1}" srcId="{56832C4A-B7D5-4740-9ED3-AC54432F535C}" destId="{C50DAC1B-0301-43A8-B721-46B377813FBA}" srcOrd="1" destOrd="0" parTransId="{56DAEBFF-8E7E-4A44-845C-816D8D89E176}" sibTransId="{541FAB5E-F0A4-4270-AF0E-AB993E62F68E}"/>
    <dgm:cxn modelId="{A08E0CC6-0738-4A0B-984A-CA0064A9C36D}" type="presOf" srcId="{C50DAC1B-0301-43A8-B721-46B377813FBA}" destId="{D82F2D6D-B73A-4C37-9E67-D38174D3504F}" srcOrd="0" destOrd="1" presId="urn:microsoft.com/office/officeart/2016/7/layout/VerticalDownArrowProcess"/>
    <dgm:cxn modelId="{EA62EDD1-8FC5-457F-A700-14CF56081380}" srcId="{56832C4A-B7D5-4740-9ED3-AC54432F535C}" destId="{E7D5E11A-EE3D-4BCC-948F-AA77AE477BCF}" srcOrd="0" destOrd="0" parTransId="{6829A368-D47A-4190-9EC4-99B082542B69}" sibTransId="{DD505384-2863-4784-AC3A-2DB6F788D9BE}"/>
    <dgm:cxn modelId="{ACC9AED7-43BD-420E-9473-D038C00259E5}" type="presOf" srcId="{56832C4A-B7D5-4740-9ED3-AC54432F535C}" destId="{5F601E06-BC4B-4C7A-8876-F8B517F86BC5}" srcOrd="1" destOrd="0" presId="urn:microsoft.com/office/officeart/2016/7/layout/VerticalDownArrowProcess"/>
    <dgm:cxn modelId="{D13555EE-5975-425F-9133-33E1400E9836}" type="presOf" srcId="{84A8C674-1571-466C-BE6F-8E1C90E0E848}" destId="{AC57ACBE-E938-469F-A02D-D497309AC236}" srcOrd="0" destOrd="0" presId="urn:microsoft.com/office/officeart/2016/7/layout/VerticalDownArrowProcess"/>
    <dgm:cxn modelId="{6794AEF3-D611-4A65-8595-246375A3CCE3}" type="presOf" srcId="{6D8FB1AA-83AD-4F43-B844-A56675ACD437}" destId="{D82F2D6D-B73A-4C37-9E67-D38174D3504F}" srcOrd="0" destOrd="3" presId="urn:microsoft.com/office/officeart/2016/7/layout/VerticalDownArrowProcess"/>
    <dgm:cxn modelId="{8A550F86-8D33-464D-8B8C-37094F48FE76}" type="presParOf" srcId="{18B7991A-7C8B-40FD-9791-6DD583676F42}" destId="{273498E2-D5D3-4E8F-A2D8-343DD68CF38B}" srcOrd="0" destOrd="0" presId="urn:microsoft.com/office/officeart/2016/7/layout/VerticalDownArrowProcess"/>
    <dgm:cxn modelId="{454829D8-BAF2-4511-AE79-66DDAD111EC0}" type="presParOf" srcId="{273498E2-D5D3-4E8F-A2D8-343DD68CF38B}" destId="{AC57ACBE-E938-469F-A02D-D497309AC236}" srcOrd="0" destOrd="0" presId="urn:microsoft.com/office/officeart/2016/7/layout/VerticalDownArrowProcess"/>
    <dgm:cxn modelId="{8D8DBEEA-3050-4ED5-8EDA-B09611967788}" type="presParOf" srcId="{273498E2-D5D3-4E8F-A2D8-343DD68CF38B}" destId="{BB8FD0E6-B8A3-4976-B76B-C7EAE489B09B}" srcOrd="1" destOrd="0" presId="urn:microsoft.com/office/officeart/2016/7/layout/VerticalDownArrowProcess"/>
    <dgm:cxn modelId="{4FF5DC5C-12AA-4213-BF9A-9EB261A8C6C5}" type="presParOf" srcId="{18B7991A-7C8B-40FD-9791-6DD583676F42}" destId="{21232869-4844-4CCE-85E6-B156B6207788}" srcOrd="1" destOrd="0" presId="urn:microsoft.com/office/officeart/2016/7/layout/VerticalDownArrowProcess"/>
    <dgm:cxn modelId="{53E962F3-6985-4A84-9E92-AB914C98C32F}" type="presParOf" srcId="{18B7991A-7C8B-40FD-9791-6DD583676F42}" destId="{8E41CA28-8DAE-486A-836B-FAD175F53767}" srcOrd="2" destOrd="0" presId="urn:microsoft.com/office/officeart/2016/7/layout/VerticalDownArrowProcess"/>
    <dgm:cxn modelId="{03AB55CE-91AE-46E9-A805-16AAB9945BC5}" type="presParOf" srcId="{8E41CA28-8DAE-486A-836B-FAD175F53767}" destId="{1B2ADC73-75D1-46AD-8265-88FEA9826E0E}" srcOrd="0" destOrd="0" presId="urn:microsoft.com/office/officeart/2016/7/layout/VerticalDownArrowProcess"/>
    <dgm:cxn modelId="{0808958D-1E88-4992-A863-8A2BE1B7F169}" type="presParOf" srcId="{8E41CA28-8DAE-486A-836B-FAD175F53767}" destId="{A997E468-F435-48AA-97C0-A6052C7F1288}" srcOrd="1" destOrd="0" presId="urn:microsoft.com/office/officeart/2016/7/layout/VerticalDownArrowProcess"/>
    <dgm:cxn modelId="{91D56857-15E2-4DF6-89AE-3B59AC913933}" type="presParOf" srcId="{8E41CA28-8DAE-486A-836B-FAD175F53767}" destId="{620A62BD-0CDD-4940-93D5-50F8665DB8DF}" srcOrd="2" destOrd="0" presId="urn:microsoft.com/office/officeart/2016/7/layout/VerticalDownArrowProcess"/>
    <dgm:cxn modelId="{81D62703-BB8A-433C-835E-4D598651C9DF}" type="presParOf" srcId="{18B7991A-7C8B-40FD-9791-6DD583676F42}" destId="{EF05725A-A3B0-4BD1-8A9F-C8DEE78D672F}" srcOrd="3" destOrd="0" presId="urn:microsoft.com/office/officeart/2016/7/layout/VerticalDownArrowProcess"/>
    <dgm:cxn modelId="{C53ABC1E-0885-4936-B798-6A0A6E57ECDB}" type="presParOf" srcId="{18B7991A-7C8B-40FD-9791-6DD583676F42}" destId="{A78EB78E-AAEB-4E55-9314-F6101B7D3758}" srcOrd="4" destOrd="0" presId="urn:microsoft.com/office/officeart/2016/7/layout/VerticalDownArrowProcess"/>
    <dgm:cxn modelId="{7EE2F6C6-C01D-4793-ADAC-D0429A285278}" type="presParOf" srcId="{A78EB78E-AAEB-4E55-9314-F6101B7D3758}" destId="{9C627926-D8BA-45DD-AB36-F7DB92D9F9EB}" srcOrd="0" destOrd="0" presId="urn:microsoft.com/office/officeart/2016/7/layout/VerticalDownArrowProcess"/>
    <dgm:cxn modelId="{5D9A7521-2C05-41EC-9408-68E70DD4E30B}" type="presParOf" srcId="{A78EB78E-AAEB-4E55-9314-F6101B7D3758}" destId="{5F601E06-BC4B-4C7A-8876-F8B517F86BC5}" srcOrd="1" destOrd="0" presId="urn:microsoft.com/office/officeart/2016/7/layout/VerticalDownArrowProcess"/>
    <dgm:cxn modelId="{AEA9AF54-B8F9-47D3-8825-822FDE953B8E}" type="presParOf" srcId="{A78EB78E-AAEB-4E55-9314-F6101B7D3758}" destId="{D82F2D6D-B73A-4C37-9E67-D38174D3504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1B66AA-8040-4FC6-BDF8-2116D8B0D75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FC522C-DC29-4ABF-A19E-F5C23FDE3BB9}">
      <dgm:prSet/>
      <dgm:spPr/>
      <dgm:t>
        <a:bodyPr/>
        <a:lstStyle/>
        <a:p>
          <a:r>
            <a:rPr lang="en-US" b="1" dirty="0"/>
            <a:t>I spend most my time at Northbound interviewing and recording clients’ life stories.</a:t>
          </a:r>
          <a:endParaRPr lang="en-US" dirty="0"/>
        </a:p>
      </dgm:t>
    </dgm:pt>
    <dgm:pt modelId="{5DD2963B-0819-4014-9A5A-2F81E040F1CB}" type="parTrans" cxnId="{1FC7CECA-97EA-4F2D-9E97-C2F3644B6C92}">
      <dgm:prSet/>
      <dgm:spPr/>
      <dgm:t>
        <a:bodyPr/>
        <a:lstStyle/>
        <a:p>
          <a:endParaRPr lang="en-US"/>
        </a:p>
      </dgm:t>
    </dgm:pt>
    <dgm:pt modelId="{37F812D7-CF59-42C2-A734-739CF9E1FB1D}" type="sibTrans" cxnId="{1FC7CECA-97EA-4F2D-9E97-C2F3644B6C92}">
      <dgm:prSet/>
      <dgm:spPr/>
      <dgm:t>
        <a:bodyPr/>
        <a:lstStyle/>
        <a:p>
          <a:endParaRPr lang="en-US"/>
        </a:p>
      </dgm:t>
    </dgm:pt>
    <dgm:pt modelId="{69294C6E-323F-4348-A95E-DF39089633C5}">
      <dgm:prSet/>
      <dgm:spPr/>
      <dgm:t>
        <a:bodyPr/>
        <a:lstStyle/>
        <a:p>
          <a:r>
            <a:rPr lang="en-US" b="1" dirty="0"/>
            <a:t>I spend time in meetings with therapists consulting on clients’ treatment and how to make their recovery the best it can be.</a:t>
          </a:r>
          <a:endParaRPr lang="en-US" dirty="0"/>
        </a:p>
      </dgm:t>
    </dgm:pt>
    <dgm:pt modelId="{B1644ABD-B6AF-4F6A-9F1A-95A7B7DA0E13}" type="parTrans" cxnId="{38BA3BFC-1251-4615-9767-4456AFAF940B}">
      <dgm:prSet/>
      <dgm:spPr/>
      <dgm:t>
        <a:bodyPr/>
        <a:lstStyle/>
        <a:p>
          <a:endParaRPr lang="en-US"/>
        </a:p>
      </dgm:t>
    </dgm:pt>
    <dgm:pt modelId="{1DA1B91F-99B0-4F1C-A5A4-2464ECFEEDD1}" type="sibTrans" cxnId="{38BA3BFC-1251-4615-9767-4456AFAF940B}">
      <dgm:prSet/>
      <dgm:spPr/>
      <dgm:t>
        <a:bodyPr/>
        <a:lstStyle/>
        <a:p>
          <a:endParaRPr lang="en-US"/>
        </a:p>
      </dgm:t>
    </dgm:pt>
    <dgm:pt modelId="{DF115EDC-558D-4428-975A-8CECF620491A}">
      <dgm:prSet/>
      <dgm:spPr/>
      <dgm:t>
        <a:bodyPr/>
        <a:lstStyle/>
        <a:p>
          <a:r>
            <a:rPr lang="en-US" b="1" dirty="0"/>
            <a:t>In free time I shadow client groups and help facilitate groups.</a:t>
          </a:r>
          <a:endParaRPr lang="en-US" dirty="0"/>
        </a:p>
      </dgm:t>
    </dgm:pt>
    <dgm:pt modelId="{7CD862DE-53CB-422D-A5E1-C7DB9C2009C8}" type="parTrans" cxnId="{053996EC-DDE0-4889-B41F-0ADC18EE2E04}">
      <dgm:prSet/>
      <dgm:spPr/>
      <dgm:t>
        <a:bodyPr/>
        <a:lstStyle/>
        <a:p>
          <a:endParaRPr lang="en-US"/>
        </a:p>
      </dgm:t>
    </dgm:pt>
    <dgm:pt modelId="{E5F2F0EF-6739-41F4-A75E-6EEEDBCAEABF}" type="sibTrans" cxnId="{053996EC-DDE0-4889-B41F-0ADC18EE2E04}">
      <dgm:prSet/>
      <dgm:spPr/>
      <dgm:t>
        <a:bodyPr/>
        <a:lstStyle/>
        <a:p>
          <a:endParaRPr lang="en-US"/>
        </a:p>
      </dgm:t>
    </dgm:pt>
    <dgm:pt modelId="{BD15CFBC-B086-4322-8A10-6DB9FEA26916}" type="pres">
      <dgm:prSet presAssocID="{2A1B66AA-8040-4FC6-BDF8-2116D8B0D75D}" presName="linear" presStyleCnt="0">
        <dgm:presLayoutVars>
          <dgm:animLvl val="lvl"/>
          <dgm:resizeHandles val="exact"/>
        </dgm:presLayoutVars>
      </dgm:prSet>
      <dgm:spPr/>
    </dgm:pt>
    <dgm:pt modelId="{DB56EDC9-FC1B-4FB1-9E38-B00A453C550F}" type="pres">
      <dgm:prSet presAssocID="{EBFC522C-DC29-4ABF-A19E-F5C23FDE3BB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BAB887-7068-4AB6-BB93-86B8ED253969}" type="pres">
      <dgm:prSet presAssocID="{37F812D7-CF59-42C2-A734-739CF9E1FB1D}" presName="spacer" presStyleCnt="0"/>
      <dgm:spPr/>
    </dgm:pt>
    <dgm:pt modelId="{E8FFE670-9081-489A-B489-F20AD41CF541}" type="pres">
      <dgm:prSet presAssocID="{69294C6E-323F-4348-A95E-DF39089633C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614B9EE-A547-424B-9E60-92F8DF5160EE}" type="pres">
      <dgm:prSet presAssocID="{1DA1B91F-99B0-4F1C-A5A4-2464ECFEEDD1}" presName="spacer" presStyleCnt="0"/>
      <dgm:spPr/>
    </dgm:pt>
    <dgm:pt modelId="{BAA90EB3-002E-46A7-ADAD-6E9312FBD84E}" type="pres">
      <dgm:prSet presAssocID="{DF115EDC-558D-4428-975A-8CECF620491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F8B5752-2DF9-4AE0-9FD3-7C83C84B1BE0}" type="presOf" srcId="{DF115EDC-558D-4428-975A-8CECF620491A}" destId="{BAA90EB3-002E-46A7-ADAD-6E9312FBD84E}" srcOrd="0" destOrd="0" presId="urn:microsoft.com/office/officeart/2005/8/layout/vList2"/>
    <dgm:cxn modelId="{3D6E31A8-6859-4B8D-8A91-927ADA341C87}" type="presOf" srcId="{EBFC522C-DC29-4ABF-A19E-F5C23FDE3BB9}" destId="{DB56EDC9-FC1B-4FB1-9E38-B00A453C550F}" srcOrd="0" destOrd="0" presId="urn:microsoft.com/office/officeart/2005/8/layout/vList2"/>
    <dgm:cxn modelId="{1FC7CECA-97EA-4F2D-9E97-C2F3644B6C92}" srcId="{2A1B66AA-8040-4FC6-BDF8-2116D8B0D75D}" destId="{EBFC522C-DC29-4ABF-A19E-F5C23FDE3BB9}" srcOrd="0" destOrd="0" parTransId="{5DD2963B-0819-4014-9A5A-2F81E040F1CB}" sibTransId="{37F812D7-CF59-42C2-A734-739CF9E1FB1D}"/>
    <dgm:cxn modelId="{FE2318E4-C3B2-4633-A0FD-3FC82AC91B0A}" type="presOf" srcId="{2A1B66AA-8040-4FC6-BDF8-2116D8B0D75D}" destId="{BD15CFBC-B086-4322-8A10-6DB9FEA26916}" srcOrd="0" destOrd="0" presId="urn:microsoft.com/office/officeart/2005/8/layout/vList2"/>
    <dgm:cxn modelId="{053996EC-DDE0-4889-B41F-0ADC18EE2E04}" srcId="{2A1B66AA-8040-4FC6-BDF8-2116D8B0D75D}" destId="{DF115EDC-558D-4428-975A-8CECF620491A}" srcOrd="2" destOrd="0" parTransId="{7CD862DE-53CB-422D-A5E1-C7DB9C2009C8}" sibTransId="{E5F2F0EF-6739-41F4-A75E-6EEEDBCAEABF}"/>
    <dgm:cxn modelId="{38BA3BFC-1251-4615-9767-4456AFAF940B}" srcId="{2A1B66AA-8040-4FC6-BDF8-2116D8B0D75D}" destId="{69294C6E-323F-4348-A95E-DF39089633C5}" srcOrd="1" destOrd="0" parTransId="{B1644ABD-B6AF-4F6A-9F1A-95A7B7DA0E13}" sibTransId="{1DA1B91F-99B0-4F1C-A5A4-2464ECFEEDD1}"/>
    <dgm:cxn modelId="{E17EB5FC-2833-4794-9C6B-46B29CEF3ACA}" type="presOf" srcId="{69294C6E-323F-4348-A95E-DF39089633C5}" destId="{E8FFE670-9081-489A-B489-F20AD41CF541}" srcOrd="0" destOrd="0" presId="urn:microsoft.com/office/officeart/2005/8/layout/vList2"/>
    <dgm:cxn modelId="{98EFC1F5-931D-42E2-ABB3-AEA47A4B58F7}" type="presParOf" srcId="{BD15CFBC-B086-4322-8A10-6DB9FEA26916}" destId="{DB56EDC9-FC1B-4FB1-9E38-B00A453C550F}" srcOrd="0" destOrd="0" presId="urn:microsoft.com/office/officeart/2005/8/layout/vList2"/>
    <dgm:cxn modelId="{1E3F1655-B69A-4C44-B5C7-E6C1CD75F34D}" type="presParOf" srcId="{BD15CFBC-B086-4322-8A10-6DB9FEA26916}" destId="{55BAB887-7068-4AB6-BB93-86B8ED253969}" srcOrd="1" destOrd="0" presId="urn:microsoft.com/office/officeart/2005/8/layout/vList2"/>
    <dgm:cxn modelId="{F3CD11F2-64E9-4ECE-8382-6F04D4B63ED7}" type="presParOf" srcId="{BD15CFBC-B086-4322-8A10-6DB9FEA26916}" destId="{E8FFE670-9081-489A-B489-F20AD41CF541}" srcOrd="2" destOrd="0" presId="urn:microsoft.com/office/officeart/2005/8/layout/vList2"/>
    <dgm:cxn modelId="{73B82F18-D1FD-4443-97F5-CFD450BFD563}" type="presParOf" srcId="{BD15CFBC-B086-4322-8A10-6DB9FEA26916}" destId="{6614B9EE-A547-424B-9E60-92F8DF5160EE}" srcOrd="3" destOrd="0" presId="urn:microsoft.com/office/officeart/2005/8/layout/vList2"/>
    <dgm:cxn modelId="{83B53465-8232-4CAC-A21F-2647B7E85941}" type="presParOf" srcId="{BD15CFBC-B086-4322-8A10-6DB9FEA26916}" destId="{BAA90EB3-002E-46A7-ADAD-6E9312FBD84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E435BA-149F-43EA-B192-BDB3396435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7D3427-2352-425F-8ED2-747EBED7A6BF}">
      <dgm:prSet/>
      <dgm:spPr/>
      <dgm:t>
        <a:bodyPr/>
        <a:lstStyle/>
        <a:p>
          <a:r>
            <a:rPr lang="en-US" b="1" i="0" dirty="0"/>
            <a:t>That “there is a big  difference between psychology classes and the actual experience of working with mental health clients! No book or class can replace experience!”</a:t>
          </a:r>
          <a:endParaRPr lang="en-US" dirty="0"/>
        </a:p>
      </dgm:t>
    </dgm:pt>
    <dgm:pt modelId="{E01AB448-FC17-43D5-BB26-5365D8B6D4C0}" type="parTrans" cxnId="{A4067A85-60F9-47A3-A38E-DD5F3D1A18FF}">
      <dgm:prSet/>
      <dgm:spPr/>
      <dgm:t>
        <a:bodyPr/>
        <a:lstStyle/>
        <a:p>
          <a:endParaRPr lang="en-US"/>
        </a:p>
      </dgm:t>
    </dgm:pt>
    <dgm:pt modelId="{5642F245-823A-42B5-807A-F8F9B8B31014}" type="sibTrans" cxnId="{A4067A85-60F9-47A3-A38E-DD5F3D1A18FF}">
      <dgm:prSet/>
      <dgm:spPr/>
      <dgm:t>
        <a:bodyPr/>
        <a:lstStyle/>
        <a:p>
          <a:endParaRPr lang="en-US"/>
        </a:p>
      </dgm:t>
    </dgm:pt>
    <dgm:pt modelId="{BDD31697-DE38-4C81-B56E-1793A357201E}">
      <dgm:prSet/>
      <dgm:spPr/>
      <dgm:t>
        <a:bodyPr/>
        <a:lstStyle/>
        <a:p>
          <a:r>
            <a:rPr lang="en-US" b="1" i="0" dirty="0"/>
            <a:t>“Another thing that stands out is that these individuals aren’t just addicts, but they are people too! They have their own stories, desires, thoughts and feelings.”</a:t>
          </a:r>
          <a:endParaRPr lang="en-US" dirty="0"/>
        </a:p>
      </dgm:t>
    </dgm:pt>
    <dgm:pt modelId="{D8A146FC-8B6F-49E7-9F38-6E92F2130E71}" type="parTrans" cxnId="{A4F771D4-EBA6-4393-ACD0-D65A1136CA93}">
      <dgm:prSet/>
      <dgm:spPr/>
      <dgm:t>
        <a:bodyPr/>
        <a:lstStyle/>
        <a:p>
          <a:endParaRPr lang="en-US"/>
        </a:p>
      </dgm:t>
    </dgm:pt>
    <dgm:pt modelId="{C4595216-F85A-4DC2-900C-EF2C0F3471EC}" type="sibTrans" cxnId="{A4F771D4-EBA6-4393-ACD0-D65A1136CA93}">
      <dgm:prSet/>
      <dgm:spPr/>
      <dgm:t>
        <a:bodyPr/>
        <a:lstStyle/>
        <a:p>
          <a:endParaRPr lang="en-US"/>
        </a:p>
      </dgm:t>
    </dgm:pt>
    <dgm:pt modelId="{277F83FC-F7B8-42F7-AC44-0DE996006281}">
      <dgm:prSet/>
      <dgm:spPr/>
      <dgm:t>
        <a:bodyPr/>
        <a:lstStyle/>
        <a:p>
          <a:r>
            <a:rPr lang="en-US" b="1" i="0" dirty="0"/>
            <a:t>“Most importantly through working here, I’ve learned about myself, and that psychology is the career area I want to pursue!”</a:t>
          </a:r>
          <a:endParaRPr lang="en-US" dirty="0"/>
        </a:p>
      </dgm:t>
    </dgm:pt>
    <dgm:pt modelId="{E02C19FF-AFE1-4834-86FA-CCB44523A198}" type="parTrans" cxnId="{402D052A-69C6-46BE-B1E2-6F401FA2EDB7}">
      <dgm:prSet/>
      <dgm:spPr/>
      <dgm:t>
        <a:bodyPr/>
        <a:lstStyle/>
        <a:p>
          <a:endParaRPr lang="en-US"/>
        </a:p>
      </dgm:t>
    </dgm:pt>
    <dgm:pt modelId="{2B33B84B-517E-47CE-B0FE-AFEF78444F3B}" type="sibTrans" cxnId="{402D052A-69C6-46BE-B1E2-6F401FA2EDB7}">
      <dgm:prSet/>
      <dgm:spPr/>
      <dgm:t>
        <a:bodyPr/>
        <a:lstStyle/>
        <a:p>
          <a:endParaRPr lang="en-US"/>
        </a:p>
      </dgm:t>
    </dgm:pt>
    <dgm:pt modelId="{4E4B6175-54F2-4CF4-927E-F271C6DEF69E}" type="pres">
      <dgm:prSet presAssocID="{31E435BA-149F-43EA-B192-BDB339643513}" presName="linear" presStyleCnt="0">
        <dgm:presLayoutVars>
          <dgm:animLvl val="lvl"/>
          <dgm:resizeHandles val="exact"/>
        </dgm:presLayoutVars>
      </dgm:prSet>
      <dgm:spPr/>
    </dgm:pt>
    <dgm:pt modelId="{C5E03F2A-FF15-4EDF-84DC-CC918002C2F1}" type="pres">
      <dgm:prSet presAssocID="{367D3427-2352-425F-8ED2-747EBED7A6B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33AEA64-98D1-4AE8-9834-2F86C2848934}" type="pres">
      <dgm:prSet presAssocID="{5642F245-823A-42B5-807A-F8F9B8B31014}" presName="spacer" presStyleCnt="0"/>
      <dgm:spPr/>
    </dgm:pt>
    <dgm:pt modelId="{E4A91018-5071-4B29-94FF-C8BFBB519E5D}" type="pres">
      <dgm:prSet presAssocID="{BDD31697-DE38-4C81-B56E-1793A357201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8A5729C-B37C-4AFE-85C8-D53CD04801EA}" type="pres">
      <dgm:prSet presAssocID="{C4595216-F85A-4DC2-900C-EF2C0F3471EC}" presName="spacer" presStyleCnt="0"/>
      <dgm:spPr/>
    </dgm:pt>
    <dgm:pt modelId="{E2665606-6920-47FC-B997-C08519B7053F}" type="pres">
      <dgm:prSet presAssocID="{277F83FC-F7B8-42F7-AC44-0DE99600628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02D052A-69C6-46BE-B1E2-6F401FA2EDB7}" srcId="{31E435BA-149F-43EA-B192-BDB339643513}" destId="{277F83FC-F7B8-42F7-AC44-0DE996006281}" srcOrd="2" destOrd="0" parTransId="{E02C19FF-AFE1-4834-86FA-CCB44523A198}" sibTransId="{2B33B84B-517E-47CE-B0FE-AFEF78444F3B}"/>
    <dgm:cxn modelId="{D7F69C64-11FB-44A3-AA39-F05EDFA231BC}" type="presOf" srcId="{277F83FC-F7B8-42F7-AC44-0DE996006281}" destId="{E2665606-6920-47FC-B997-C08519B7053F}" srcOrd="0" destOrd="0" presId="urn:microsoft.com/office/officeart/2005/8/layout/vList2"/>
    <dgm:cxn modelId="{A4067A85-60F9-47A3-A38E-DD5F3D1A18FF}" srcId="{31E435BA-149F-43EA-B192-BDB339643513}" destId="{367D3427-2352-425F-8ED2-747EBED7A6BF}" srcOrd="0" destOrd="0" parTransId="{E01AB448-FC17-43D5-BB26-5365D8B6D4C0}" sibTransId="{5642F245-823A-42B5-807A-F8F9B8B31014}"/>
    <dgm:cxn modelId="{50D05F9C-9DC1-40AF-9003-D88198997A31}" type="presOf" srcId="{367D3427-2352-425F-8ED2-747EBED7A6BF}" destId="{C5E03F2A-FF15-4EDF-84DC-CC918002C2F1}" srcOrd="0" destOrd="0" presId="urn:microsoft.com/office/officeart/2005/8/layout/vList2"/>
    <dgm:cxn modelId="{11B41FA7-67AE-485F-835A-86F57BE85AB9}" type="presOf" srcId="{BDD31697-DE38-4C81-B56E-1793A357201E}" destId="{E4A91018-5071-4B29-94FF-C8BFBB519E5D}" srcOrd="0" destOrd="0" presId="urn:microsoft.com/office/officeart/2005/8/layout/vList2"/>
    <dgm:cxn modelId="{469774CB-B0DD-4AF2-B2A3-691A26D63482}" type="presOf" srcId="{31E435BA-149F-43EA-B192-BDB339643513}" destId="{4E4B6175-54F2-4CF4-927E-F271C6DEF69E}" srcOrd="0" destOrd="0" presId="urn:microsoft.com/office/officeart/2005/8/layout/vList2"/>
    <dgm:cxn modelId="{A4F771D4-EBA6-4393-ACD0-D65A1136CA93}" srcId="{31E435BA-149F-43EA-B192-BDB339643513}" destId="{BDD31697-DE38-4C81-B56E-1793A357201E}" srcOrd="1" destOrd="0" parTransId="{D8A146FC-8B6F-49E7-9F38-6E92F2130E71}" sibTransId="{C4595216-F85A-4DC2-900C-EF2C0F3471EC}"/>
    <dgm:cxn modelId="{F3E75790-9DA4-4CB1-85A4-B916E1B73307}" type="presParOf" srcId="{4E4B6175-54F2-4CF4-927E-F271C6DEF69E}" destId="{C5E03F2A-FF15-4EDF-84DC-CC918002C2F1}" srcOrd="0" destOrd="0" presId="urn:microsoft.com/office/officeart/2005/8/layout/vList2"/>
    <dgm:cxn modelId="{43530D45-5E29-42DA-9E69-BDB11B5633A6}" type="presParOf" srcId="{4E4B6175-54F2-4CF4-927E-F271C6DEF69E}" destId="{033AEA64-98D1-4AE8-9834-2F86C2848934}" srcOrd="1" destOrd="0" presId="urn:microsoft.com/office/officeart/2005/8/layout/vList2"/>
    <dgm:cxn modelId="{370CB389-B8E6-4884-B1A7-365DC2F41186}" type="presParOf" srcId="{4E4B6175-54F2-4CF4-927E-F271C6DEF69E}" destId="{E4A91018-5071-4B29-94FF-C8BFBB519E5D}" srcOrd="2" destOrd="0" presId="urn:microsoft.com/office/officeart/2005/8/layout/vList2"/>
    <dgm:cxn modelId="{0E80F490-D798-4530-AFC9-BDAB2327F1A2}" type="presParOf" srcId="{4E4B6175-54F2-4CF4-927E-F271C6DEF69E}" destId="{08A5729C-B37C-4AFE-85C8-D53CD04801EA}" srcOrd="3" destOrd="0" presId="urn:microsoft.com/office/officeart/2005/8/layout/vList2"/>
    <dgm:cxn modelId="{FB0DB6E7-6EBA-4A09-AC12-B39692A36B64}" type="presParOf" srcId="{4E4B6175-54F2-4CF4-927E-F271C6DEF69E}" destId="{E2665606-6920-47FC-B997-C08519B7053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4F2139-3D80-44F6-BB52-38D64910E045}" type="doc">
      <dgm:prSet loTypeId="urn:microsoft.com/office/officeart/2005/8/layout/default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B8BD759-24A3-4D75-B736-13274C70ADD9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Clinical Psychologist</a:t>
          </a:r>
          <a:endParaRPr lang="en-US" dirty="0">
            <a:solidFill>
              <a:srgbClr val="002060"/>
            </a:solidFill>
          </a:endParaRPr>
        </a:p>
      </dgm:t>
    </dgm:pt>
    <dgm:pt modelId="{A5C792AA-FC43-40E8-AE3C-506A3E763457}" type="parTrans" cxnId="{4E2564FE-D9BA-42FD-8736-BD596842E131}">
      <dgm:prSet/>
      <dgm:spPr/>
      <dgm:t>
        <a:bodyPr/>
        <a:lstStyle/>
        <a:p>
          <a:endParaRPr lang="en-US"/>
        </a:p>
      </dgm:t>
    </dgm:pt>
    <dgm:pt modelId="{91DD0E0F-AE19-42E2-AC46-7359FE100D83}" type="sibTrans" cxnId="{4E2564FE-D9BA-42FD-8736-BD596842E131}">
      <dgm:prSet/>
      <dgm:spPr/>
      <dgm:t>
        <a:bodyPr/>
        <a:lstStyle/>
        <a:p>
          <a:endParaRPr lang="en-US"/>
        </a:p>
      </dgm:t>
    </dgm:pt>
    <dgm:pt modelId="{FCB320BA-5E89-40FD-A637-8317D0475F79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MFT (Marriage &amp; Family Therapist)</a:t>
          </a:r>
          <a:endParaRPr lang="en-US" dirty="0">
            <a:solidFill>
              <a:srgbClr val="002060"/>
            </a:solidFill>
          </a:endParaRPr>
        </a:p>
      </dgm:t>
    </dgm:pt>
    <dgm:pt modelId="{875FE9F0-4821-49E4-87DD-CBFE4BE6A72A}" type="parTrans" cxnId="{B8963ED6-57F4-4274-B2B6-5D5E0565BFF3}">
      <dgm:prSet/>
      <dgm:spPr/>
      <dgm:t>
        <a:bodyPr/>
        <a:lstStyle/>
        <a:p>
          <a:endParaRPr lang="en-US"/>
        </a:p>
      </dgm:t>
    </dgm:pt>
    <dgm:pt modelId="{659F2009-853A-4262-B616-C63D3EAB0967}" type="sibTrans" cxnId="{B8963ED6-57F4-4274-B2B6-5D5E0565BFF3}">
      <dgm:prSet/>
      <dgm:spPr/>
      <dgm:t>
        <a:bodyPr/>
        <a:lstStyle/>
        <a:p>
          <a:endParaRPr lang="en-US"/>
        </a:p>
      </dgm:t>
    </dgm:pt>
    <dgm:pt modelId="{DA5DA6AA-398C-4DB2-9EFA-886CD0409AC6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Social Work</a:t>
          </a:r>
          <a:endParaRPr lang="en-US" dirty="0">
            <a:solidFill>
              <a:srgbClr val="002060"/>
            </a:solidFill>
          </a:endParaRPr>
        </a:p>
      </dgm:t>
    </dgm:pt>
    <dgm:pt modelId="{89FE7DC7-4B6A-4791-B6EC-D4EBE83A4DF1}" type="parTrans" cxnId="{7458F736-024A-4184-A27F-CBEE14DF2F4D}">
      <dgm:prSet/>
      <dgm:spPr/>
      <dgm:t>
        <a:bodyPr/>
        <a:lstStyle/>
        <a:p>
          <a:endParaRPr lang="en-US"/>
        </a:p>
      </dgm:t>
    </dgm:pt>
    <dgm:pt modelId="{48CC1A8C-7900-4E55-BB15-71AA9E744F60}" type="sibTrans" cxnId="{7458F736-024A-4184-A27F-CBEE14DF2F4D}">
      <dgm:prSet/>
      <dgm:spPr/>
      <dgm:t>
        <a:bodyPr/>
        <a:lstStyle/>
        <a:p>
          <a:endParaRPr lang="en-US"/>
        </a:p>
      </dgm:t>
    </dgm:pt>
    <dgm:pt modelId="{892AE652-129B-4DBA-8423-2D941F7A64F8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School Psychologist</a:t>
          </a:r>
          <a:endParaRPr lang="en-US" dirty="0">
            <a:solidFill>
              <a:srgbClr val="002060"/>
            </a:solidFill>
          </a:endParaRPr>
        </a:p>
      </dgm:t>
    </dgm:pt>
    <dgm:pt modelId="{5FFFF01F-5ABE-4937-9879-2E21E30906D0}" type="parTrans" cxnId="{8965CA6F-2995-4F3D-B4C3-2ED3A8A8C591}">
      <dgm:prSet/>
      <dgm:spPr/>
      <dgm:t>
        <a:bodyPr/>
        <a:lstStyle/>
        <a:p>
          <a:endParaRPr lang="en-US"/>
        </a:p>
      </dgm:t>
    </dgm:pt>
    <dgm:pt modelId="{30A38F73-49C4-470C-8DD9-65DF25F69C85}" type="sibTrans" cxnId="{8965CA6F-2995-4F3D-B4C3-2ED3A8A8C591}">
      <dgm:prSet/>
      <dgm:spPr/>
      <dgm:t>
        <a:bodyPr/>
        <a:lstStyle/>
        <a:p>
          <a:endParaRPr lang="en-US"/>
        </a:p>
      </dgm:t>
    </dgm:pt>
    <dgm:pt modelId="{5DF07ACA-26D6-40A8-9DEF-F02DA4FD4DE1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High School Counselor</a:t>
          </a:r>
          <a:endParaRPr lang="en-US" dirty="0">
            <a:solidFill>
              <a:srgbClr val="002060"/>
            </a:solidFill>
          </a:endParaRPr>
        </a:p>
      </dgm:t>
    </dgm:pt>
    <dgm:pt modelId="{B6115C61-CBAD-4330-96D3-7C497B808540}" type="parTrans" cxnId="{56C4E099-17AA-42A7-A173-73510FFAD399}">
      <dgm:prSet/>
      <dgm:spPr/>
      <dgm:t>
        <a:bodyPr/>
        <a:lstStyle/>
        <a:p>
          <a:endParaRPr lang="en-US"/>
        </a:p>
      </dgm:t>
    </dgm:pt>
    <dgm:pt modelId="{AE18350E-4A6A-4FD0-A3D4-55C6EF2C1547}" type="sibTrans" cxnId="{56C4E099-17AA-42A7-A173-73510FFAD399}">
      <dgm:prSet/>
      <dgm:spPr/>
      <dgm:t>
        <a:bodyPr/>
        <a:lstStyle/>
        <a:p>
          <a:endParaRPr lang="en-US"/>
        </a:p>
      </dgm:t>
    </dgm:pt>
    <dgm:pt modelId="{AB94E1A5-C84F-4E12-8476-39B93A4BB4FC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College Counselor</a:t>
          </a:r>
          <a:endParaRPr lang="en-US" dirty="0">
            <a:solidFill>
              <a:srgbClr val="002060"/>
            </a:solidFill>
          </a:endParaRPr>
        </a:p>
      </dgm:t>
    </dgm:pt>
    <dgm:pt modelId="{CB8BA1F2-9CAA-4603-BBAA-4C2C9F8F9396}" type="parTrans" cxnId="{3EB80407-8EAA-4E6A-B0CE-2FF9FA46CC5C}">
      <dgm:prSet/>
      <dgm:spPr/>
      <dgm:t>
        <a:bodyPr/>
        <a:lstStyle/>
        <a:p>
          <a:endParaRPr lang="en-US"/>
        </a:p>
      </dgm:t>
    </dgm:pt>
    <dgm:pt modelId="{A59B0BC2-B5F3-4D27-B505-6BB6A30DB46F}" type="sibTrans" cxnId="{3EB80407-8EAA-4E6A-B0CE-2FF9FA46CC5C}">
      <dgm:prSet/>
      <dgm:spPr/>
      <dgm:t>
        <a:bodyPr/>
        <a:lstStyle/>
        <a:p>
          <a:endParaRPr lang="en-US"/>
        </a:p>
      </dgm:t>
    </dgm:pt>
    <dgm:pt modelId="{5FBC4B17-D33D-4FAE-AAF5-921817BB1E05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Industrial Psychology / Human Factors</a:t>
          </a:r>
          <a:endParaRPr lang="en-US" dirty="0">
            <a:solidFill>
              <a:srgbClr val="002060"/>
            </a:solidFill>
          </a:endParaRPr>
        </a:p>
      </dgm:t>
    </dgm:pt>
    <dgm:pt modelId="{F2C340E9-3DFB-4403-B57B-027E949445B0}" type="parTrans" cxnId="{CAF23A0A-4CB3-4656-945C-52AF07C510D6}">
      <dgm:prSet/>
      <dgm:spPr/>
      <dgm:t>
        <a:bodyPr/>
        <a:lstStyle/>
        <a:p>
          <a:endParaRPr lang="en-US"/>
        </a:p>
      </dgm:t>
    </dgm:pt>
    <dgm:pt modelId="{19038A31-504D-44CF-967F-78140D4EFA29}" type="sibTrans" cxnId="{CAF23A0A-4CB3-4656-945C-52AF07C510D6}">
      <dgm:prSet/>
      <dgm:spPr/>
      <dgm:t>
        <a:bodyPr/>
        <a:lstStyle/>
        <a:p>
          <a:endParaRPr lang="en-US"/>
        </a:p>
      </dgm:t>
    </dgm:pt>
    <dgm:pt modelId="{FD808292-A137-4384-A436-F5DE21C95535}">
      <dgm:prSet/>
      <dgm:spPr/>
      <dgm:t>
        <a:bodyPr/>
        <a:lstStyle/>
        <a:p>
          <a:pPr algn="ctr"/>
          <a:r>
            <a:rPr lang="en-US" b="0" i="0" dirty="0">
              <a:solidFill>
                <a:srgbClr val="002060"/>
              </a:solidFill>
            </a:rPr>
            <a:t>Psychology Teacher</a:t>
          </a:r>
          <a:endParaRPr lang="en-US" dirty="0">
            <a:solidFill>
              <a:srgbClr val="002060"/>
            </a:solidFill>
          </a:endParaRPr>
        </a:p>
      </dgm:t>
    </dgm:pt>
    <dgm:pt modelId="{5E40CBE8-24FA-4854-B19C-0EB12A9B79A3}" type="parTrans" cxnId="{A5B7F5D2-4B03-405B-8E99-E70F7F276CFB}">
      <dgm:prSet/>
      <dgm:spPr/>
      <dgm:t>
        <a:bodyPr/>
        <a:lstStyle/>
        <a:p>
          <a:endParaRPr lang="en-US"/>
        </a:p>
      </dgm:t>
    </dgm:pt>
    <dgm:pt modelId="{384E846A-92D3-43B4-854E-25B3D99DEE79}" type="sibTrans" cxnId="{A5B7F5D2-4B03-405B-8E99-E70F7F276CFB}">
      <dgm:prSet/>
      <dgm:spPr/>
      <dgm:t>
        <a:bodyPr/>
        <a:lstStyle/>
        <a:p>
          <a:endParaRPr lang="en-US"/>
        </a:p>
      </dgm:t>
    </dgm:pt>
    <dgm:pt modelId="{7CA9ECCA-40D1-4A4B-B590-F4EB0F29EADE}">
      <dgm:prSet/>
      <dgm:spPr/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High school 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D2EC608B-C25E-4BA5-A0F3-E064E89C4B52}" type="parTrans" cxnId="{48B7EBCE-7C8E-4006-BF91-5C0F18FEADF1}">
      <dgm:prSet/>
      <dgm:spPr/>
      <dgm:t>
        <a:bodyPr/>
        <a:lstStyle/>
        <a:p>
          <a:endParaRPr lang="en-US"/>
        </a:p>
      </dgm:t>
    </dgm:pt>
    <dgm:pt modelId="{4FE864AE-1D5D-4411-9869-55B7878234DE}" type="sibTrans" cxnId="{48B7EBCE-7C8E-4006-BF91-5C0F18FEADF1}">
      <dgm:prSet/>
      <dgm:spPr/>
      <dgm:t>
        <a:bodyPr/>
        <a:lstStyle/>
        <a:p>
          <a:endParaRPr lang="en-US"/>
        </a:p>
      </dgm:t>
    </dgm:pt>
    <dgm:pt modelId="{3CD93A6F-EB1E-40E4-B2CC-5CEA8D8A9463}">
      <dgm:prSet/>
      <dgm:spPr/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Community College 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047EB493-8107-43E8-854B-AE5A28956B2D}" type="parTrans" cxnId="{7ED54EB5-63D3-4EB3-A0F0-ED2BAA10D5FC}">
      <dgm:prSet/>
      <dgm:spPr/>
      <dgm:t>
        <a:bodyPr/>
        <a:lstStyle/>
        <a:p>
          <a:endParaRPr lang="en-US"/>
        </a:p>
      </dgm:t>
    </dgm:pt>
    <dgm:pt modelId="{EE940FC4-B98E-4F78-88C5-CE0B839DFD21}" type="sibTrans" cxnId="{7ED54EB5-63D3-4EB3-A0F0-ED2BAA10D5FC}">
      <dgm:prSet/>
      <dgm:spPr/>
      <dgm:t>
        <a:bodyPr/>
        <a:lstStyle/>
        <a:p>
          <a:endParaRPr lang="en-US"/>
        </a:p>
      </dgm:t>
    </dgm:pt>
    <dgm:pt modelId="{3802F586-6D19-4E2B-AA05-DA04F26ED147}">
      <dgm:prSet/>
      <dgm:spPr/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University 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7D5CD84D-D989-4DCE-9779-11AB3248D029}" type="parTrans" cxnId="{CE6B0C23-CFC7-4A6D-9FD3-980AB366FC8B}">
      <dgm:prSet/>
      <dgm:spPr/>
      <dgm:t>
        <a:bodyPr/>
        <a:lstStyle/>
        <a:p>
          <a:endParaRPr lang="en-US"/>
        </a:p>
      </dgm:t>
    </dgm:pt>
    <dgm:pt modelId="{4E1E85AE-16CD-44CF-8F68-324D8CFBF8F2}" type="sibTrans" cxnId="{CE6B0C23-CFC7-4A6D-9FD3-980AB366FC8B}">
      <dgm:prSet/>
      <dgm:spPr/>
      <dgm:t>
        <a:bodyPr/>
        <a:lstStyle/>
        <a:p>
          <a:endParaRPr lang="en-US"/>
        </a:p>
      </dgm:t>
    </dgm:pt>
    <dgm:pt modelId="{618763CE-461A-4BB5-B93B-9A57DA3B1394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 algn="ctr"/>
          <a:r>
            <a:rPr lang="en-US" b="0" i="0" dirty="0">
              <a:solidFill>
                <a:srgbClr val="002060"/>
              </a:solidFill>
            </a:rPr>
            <a:t>Research </a:t>
          </a:r>
          <a:endParaRPr lang="en-US" dirty="0">
            <a:solidFill>
              <a:srgbClr val="002060"/>
            </a:solidFill>
          </a:endParaRPr>
        </a:p>
      </dgm:t>
    </dgm:pt>
    <dgm:pt modelId="{254F0BD6-C9BA-4A4A-A32B-69A7152EBC36}" type="parTrans" cxnId="{05E11D3C-0244-4E58-A419-5D1BC2227F9A}">
      <dgm:prSet/>
      <dgm:spPr/>
      <dgm:t>
        <a:bodyPr/>
        <a:lstStyle/>
        <a:p>
          <a:endParaRPr lang="en-US"/>
        </a:p>
      </dgm:t>
    </dgm:pt>
    <dgm:pt modelId="{9C1F9751-FA68-426F-B06A-CDB0D2891F5C}" type="sibTrans" cxnId="{05E11D3C-0244-4E58-A419-5D1BC2227F9A}">
      <dgm:prSet/>
      <dgm:spPr/>
      <dgm:t>
        <a:bodyPr/>
        <a:lstStyle/>
        <a:p>
          <a:endParaRPr lang="en-US"/>
        </a:p>
      </dgm:t>
    </dgm:pt>
    <dgm:pt modelId="{E95EB6A2-21E4-40A5-B287-4A5F5BFBE425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Institutional (2 or 4-year colleges)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2FC107A6-FB87-4421-9E4A-1E3B462C2922}" type="parTrans" cxnId="{D407F67D-ACA8-40CE-8E4E-A4860694ADC8}">
      <dgm:prSet/>
      <dgm:spPr/>
      <dgm:t>
        <a:bodyPr/>
        <a:lstStyle/>
        <a:p>
          <a:endParaRPr lang="en-US"/>
        </a:p>
      </dgm:t>
    </dgm:pt>
    <dgm:pt modelId="{AA30700C-DF5D-4D9C-9308-E91094559289}" type="sibTrans" cxnId="{D407F67D-ACA8-40CE-8E4E-A4860694ADC8}">
      <dgm:prSet/>
      <dgm:spPr/>
      <dgm:t>
        <a:bodyPr/>
        <a:lstStyle/>
        <a:p>
          <a:endParaRPr lang="en-US"/>
        </a:p>
      </dgm:t>
    </dgm:pt>
    <dgm:pt modelId="{EE1AD401-E306-4821-87A5-AFF28D1DE758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Academic (university psychology dept)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FDF60D3D-9F3B-445B-BE0D-EC20725B6AD4}" type="parTrans" cxnId="{24DF31E2-E9A7-4A2F-8BC8-D6393E8878B9}">
      <dgm:prSet/>
      <dgm:spPr/>
      <dgm:t>
        <a:bodyPr/>
        <a:lstStyle/>
        <a:p>
          <a:endParaRPr lang="en-US"/>
        </a:p>
      </dgm:t>
    </dgm:pt>
    <dgm:pt modelId="{414D959C-841B-4048-BD12-8ED0A4DDF127}" type="sibTrans" cxnId="{24DF31E2-E9A7-4A2F-8BC8-D6393E8878B9}">
      <dgm:prSet/>
      <dgm:spPr/>
      <dgm:t>
        <a:bodyPr/>
        <a:lstStyle/>
        <a:p>
          <a:endParaRPr lang="en-US"/>
        </a:p>
      </dgm:t>
    </dgm:pt>
    <dgm:pt modelId="{A3E57B8E-9000-43F6-9771-64CAEA6C1CA0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Private or public organization</a:t>
          </a:r>
          <a:endParaRPr lang="en-US" b="1" dirty="0">
            <a:solidFill>
              <a:schemeClr val="accent1">
                <a:lumMod val="75000"/>
              </a:schemeClr>
            </a:solidFill>
          </a:endParaRPr>
        </a:p>
      </dgm:t>
    </dgm:pt>
    <dgm:pt modelId="{287F8A29-518A-41EB-91B2-293D649FD401}" type="parTrans" cxnId="{B1C6DCC2-EE5F-4350-B5BD-4F4673ACF3E8}">
      <dgm:prSet/>
      <dgm:spPr/>
      <dgm:t>
        <a:bodyPr/>
        <a:lstStyle/>
        <a:p>
          <a:endParaRPr lang="en-US"/>
        </a:p>
      </dgm:t>
    </dgm:pt>
    <dgm:pt modelId="{33D14F88-8E98-4D2C-AB11-76976B75C53E}" type="sibTrans" cxnId="{B1C6DCC2-EE5F-4350-B5BD-4F4673ACF3E8}">
      <dgm:prSet/>
      <dgm:spPr/>
      <dgm:t>
        <a:bodyPr/>
        <a:lstStyle/>
        <a:p>
          <a:endParaRPr lang="en-US"/>
        </a:p>
      </dgm:t>
    </dgm:pt>
    <dgm:pt modelId="{2ED79B3A-6827-4EB2-AE0D-A779F724C67D}" type="pres">
      <dgm:prSet presAssocID="{994F2139-3D80-44F6-BB52-38D64910E045}" presName="diagram" presStyleCnt="0">
        <dgm:presLayoutVars>
          <dgm:dir/>
          <dgm:resizeHandles val="exact"/>
        </dgm:presLayoutVars>
      </dgm:prSet>
      <dgm:spPr/>
    </dgm:pt>
    <dgm:pt modelId="{276B97D1-BFAD-40E6-B9B5-83C004452A2A}" type="pres">
      <dgm:prSet presAssocID="{EB8BD759-24A3-4D75-B736-13274C70ADD9}" presName="node" presStyleLbl="node1" presStyleIdx="0" presStyleCnt="9">
        <dgm:presLayoutVars>
          <dgm:bulletEnabled val="1"/>
        </dgm:presLayoutVars>
      </dgm:prSet>
      <dgm:spPr/>
    </dgm:pt>
    <dgm:pt modelId="{093FCB9B-7182-4845-B95F-1FBD5D97702A}" type="pres">
      <dgm:prSet presAssocID="{91DD0E0F-AE19-42E2-AC46-7359FE100D83}" presName="sibTrans" presStyleCnt="0"/>
      <dgm:spPr/>
    </dgm:pt>
    <dgm:pt modelId="{14EA4097-5235-44D1-9A39-DCE144F7643C}" type="pres">
      <dgm:prSet presAssocID="{FCB320BA-5E89-40FD-A637-8317D0475F79}" presName="node" presStyleLbl="node1" presStyleIdx="1" presStyleCnt="9">
        <dgm:presLayoutVars>
          <dgm:bulletEnabled val="1"/>
        </dgm:presLayoutVars>
      </dgm:prSet>
      <dgm:spPr/>
    </dgm:pt>
    <dgm:pt modelId="{99C8DBB5-01AF-4B93-98ED-3F905451E72A}" type="pres">
      <dgm:prSet presAssocID="{659F2009-853A-4262-B616-C63D3EAB0967}" presName="sibTrans" presStyleCnt="0"/>
      <dgm:spPr/>
    </dgm:pt>
    <dgm:pt modelId="{6F07BECD-AF3F-4F93-930E-59B48DF5C8E2}" type="pres">
      <dgm:prSet presAssocID="{DA5DA6AA-398C-4DB2-9EFA-886CD0409AC6}" presName="node" presStyleLbl="node1" presStyleIdx="2" presStyleCnt="9">
        <dgm:presLayoutVars>
          <dgm:bulletEnabled val="1"/>
        </dgm:presLayoutVars>
      </dgm:prSet>
      <dgm:spPr/>
    </dgm:pt>
    <dgm:pt modelId="{3CA02E4B-7176-4171-89CB-0C20557180E1}" type="pres">
      <dgm:prSet presAssocID="{48CC1A8C-7900-4E55-BB15-71AA9E744F60}" presName="sibTrans" presStyleCnt="0"/>
      <dgm:spPr/>
    </dgm:pt>
    <dgm:pt modelId="{6327FB65-8DAB-4374-9322-B8BC36E72B78}" type="pres">
      <dgm:prSet presAssocID="{892AE652-129B-4DBA-8423-2D941F7A64F8}" presName="node" presStyleLbl="node1" presStyleIdx="3" presStyleCnt="9">
        <dgm:presLayoutVars>
          <dgm:bulletEnabled val="1"/>
        </dgm:presLayoutVars>
      </dgm:prSet>
      <dgm:spPr/>
    </dgm:pt>
    <dgm:pt modelId="{D8FC12D7-0817-4621-9148-7E89C17EF4CD}" type="pres">
      <dgm:prSet presAssocID="{30A38F73-49C4-470C-8DD9-65DF25F69C85}" presName="sibTrans" presStyleCnt="0"/>
      <dgm:spPr/>
    </dgm:pt>
    <dgm:pt modelId="{1A68E710-E861-4CFD-8857-EA453DD8A94A}" type="pres">
      <dgm:prSet presAssocID="{5DF07ACA-26D6-40A8-9DEF-F02DA4FD4DE1}" presName="node" presStyleLbl="node1" presStyleIdx="4" presStyleCnt="9" custLinFactNeighborX="4333" custLinFactNeighborY="-1898">
        <dgm:presLayoutVars>
          <dgm:bulletEnabled val="1"/>
        </dgm:presLayoutVars>
      </dgm:prSet>
      <dgm:spPr/>
    </dgm:pt>
    <dgm:pt modelId="{FCA5B55A-DEC6-4249-95BD-3D7DD95C8C01}" type="pres">
      <dgm:prSet presAssocID="{AE18350E-4A6A-4FD0-A3D4-55C6EF2C1547}" presName="sibTrans" presStyleCnt="0"/>
      <dgm:spPr/>
    </dgm:pt>
    <dgm:pt modelId="{985B888A-36ED-4C24-A879-6C0CA306B698}" type="pres">
      <dgm:prSet presAssocID="{AB94E1A5-C84F-4E12-8476-39B93A4BB4FC}" presName="node" presStyleLbl="node1" presStyleIdx="5" presStyleCnt="9">
        <dgm:presLayoutVars>
          <dgm:bulletEnabled val="1"/>
        </dgm:presLayoutVars>
      </dgm:prSet>
      <dgm:spPr/>
    </dgm:pt>
    <dgm:pt modelId="{28B1B6B1-C9C8-4BF5-BC13-65BF28167D6B}" type="pres">
      <dgm:prSet presAssocID="{A59B0BC2-B5F3-4D27-B505-6BB6A30DB46F}" presName="sibTrans" presStyleCnt="0"/>
      <dgm:spPr/>
    </dgm:pt>
    <dgm:pt modelId="{0FE30D02-85B6-425A-B774-08A480847A8E}" type="pres">
      <dgm:prSet presAssocID="{5FBC4B17-D33D-4FAE-AAF5-921817BB1E05}" presName="node" presStyleLbl="node1" presStyleIdx="6" presStyleCnt="9">
        <dgm:presLayoutVars>
          <dgm:bulletEnabled val="1"/>
        </dgm:presLayoutVars>
      </dgm:prSet>
      <dgm:spPr/>
    </dgm:pt>
    <dgm:pt modelId="{44670F13-9B1A-4611-B4A2-23796A1B9690}" type="pres">
      <dgm:prSet presAssocID="{19038A31-504D-44CF-967F-78140D4EFA29}" presName="sibTrans" presStyleCnt="0"/>
      <dgm:spPr/>
    </dgm:pt>
    <dgm:pt modelId="{E7620F4F-89A4-47FE-AF21-88F636DD9D4D}" type="pres">
      <dgm:prSet presAssocID="{FD808292-A137-4384-A436-F5DE21C95535}" presName="node" presStyleLbl="node1" presStyleIdx="7" presStyleCnt="9">
        <dgm:presLayoutVars>
          <dgm:bulletEnabled val="1"/>
        </dgm:presLayoutVars>
      </dgm:prSet>
      <dgm:spPr/>
    </dgm:pt>
    <dgm:pt modelId="{93A3FCD9-74EF-4565-8874-7A2FE64EC563}" type="pres">
      <dgm:prSet presAssocID="{384E846A-92D3-43B4-854E-25B3D99DEE79}" presName="sibTrans" presStyleCnt="0"/>
      <dgm:spPr/>
    </dgm:pt>
    <dgm:pt modelId="{C466CB10-B9B0-49D8-8599-F3B448631BD2}" type="pres">
      <dgm:prSet presAssocID="{618763CE-461A-4BB5-B93B-9A57DA3B1394}" presName="node" presStyleLbl="node1" presStyleIdx="8" presStyleCnt="9">
        <dgm:presLayoutVars>
          <dgm:bulletEnabled val="1"/>
        </dgm:presLayoutVars>
      </dgm:prSet>
      <dgm:spPr/>
    </dgm:pt>
  </dgm:ptLst>
  <dgm:cxnLst>
    <dgm:cxn modelId="{2AD7CE06-4E63-4181-9E94-5DE1C4603BFC}" type="presOf" srcId="{FCB320BA-5E89-40FD-A637-8317D0475F79}" destId="{14EA4097-5235-44D1-9A39-DCE144F7643C}" srcOrd="0" destOrd="0" presId="urn:microsoft.com/office/officeart/2005/8/layout/default"/>
    <dgm:cxn modelId="{3EB80407-8EAA-4E6A-B0CE-2FF9FA46CC5C}" srcId="{994F2139-3D80-44F6-BB52-38D64910E045}" destId="{AB94E1A5-C84F-4E12-8476-39B93A4BB4FC}" srcOrd="5" destOrd="0" parTransId="{CB8BA1F2-9CAA-4603-BBAA-4C2C9F8F9396}" sibTransId="{A59B0BC2-B5F3-4D27-B505-6BB6A30DB46F}"/>
    <dgm:cxn modelId="{CAF23A0A-4CB3-4656-945C-52AF07C510D6}" srcId="{994F2139-3D80-44F6-BB52-38D64910E045}" destId="{5FBC4B17-D33D-4FAE-AAF5-921817BB1E05}" srcOrd="6" destOrd="0" parTransId="{F2C340E9-3DFB-4403-B57B-027E949445B0}" sibTransId="{19038A31-504D-44CF-967F-78140D4EFA29}"/>
    <dgm:cxn modelId="{D96D4B0F-67EB-49BB-AD3A-4DEDF6F191A6}" type="presOf" srcId="{DA5DA6AA-398C-4DB2-9EFA-886CD0409AC6}" destId="{6F07BECD-AF3F-4F93-930E-59B48DF5C8E2}" srcOrd="0" destOrd="0" presId="urn:microsoft.com/office/officeart/2005/8/layout/default"/>
    <dgm:cxn modelId="{C813151D-70EE-4172-9458-F247A74665F4}" type="presOf" srcId="{5FBC4B17-D33D-4FAE-AAF5-921817BB1E05}" destId="{0FE30D02-85B6-425A-B774-08A480847A8E}" srcOrd="0" destOrd="0" presId="urn:microsoft.com/office/officeart/2005/8/layout/default"/>
    <dgm:cxn modelId="{CE6B0C23-CFC7-4A6D-9FD3-980AB366FC8B}" srcId="{FD808292-A137-4384-A436-F5DE21C95535}" destId="{3802F586-6D19-4E2B-AA05-DA04F26ED147}" srcOrd="2" destOrd="0" parTransId="{7D5CD84D-D989-4DCE-9779-11AB3248D029}" sibTransId="{4E1E85AE-16CD-44CF-8F68-324D8CFBF8F2}"/>
    <dgm:cxn modelId="{7458F736-024A-4184-A27F-CBEE14DF2F4D}" srcId="{994F2139-3D80-44F6-BB52-38D64910E045}" destId="{DA5DA6AA-398C-4DB2-9EFA-886CD0409AC6}" srcOrd="2" destOrd="0" parTransId="{89FE7DC7-4B6A-4791-B6EC-D4EBE83A4DF1}" sibTransId="{48CC1A8C-7900-4E55-BB15-71AA9E744F60}"/>
    <dgm:cxn modelId="{05E11D3C-0244-4E58-A419-5D1BC2227F9A}" srcId="{994F2139-3D80-44F6-BB52-38D64910E045}" destId="{618763CE-461A-4BB5-B93B-9A57DA3B1394}" srcOrd="8" destOrd="0" parTransId="{254F0BD6-C9BA-4A4A-A32B-69A7152EBC36}" sibTransId="{9C1F9751-FA68-426F-B06A-CDB0D2891F5C}"/>
    <dgm:cxn modelId="{0CC2683E-379A-4FDE-B77E-78F3A16E3772}" type="presOf" srcId="{A3E57B8E-9000-43F6-9771-64CAEA6C1CA0}" destId="{C466CB10-B9B0-49D8-8599-F3B448631BD2}" srcOrd="0" destOrd="3" presId="urn:microsoft.com/office/officeart/2005/8/layout/default"/>
    <dgm:cxn modelId="{B13A9347-05F4-4994-9923-E616113AD73C}" type="presOf" srcId="{892AE652-129B-4DBA-8423-2D941F7A64F8}" destId="{6327FB65-8DAB-4374-9322-B8BC36E72B78}" srcOrd="0" destOrd="0" presId="urn:microsoft.com/office/officeart/2005/8/layout/default"/>
    <dgm:cxn modelId="{E592514D-1B81-4DB8-98A8-0B2FFA6EA923}" type="presOf" srcId="{EB8BD759-24A3-4D75-B736-13274C70ADD9}" destId="{276B97D1-BFAD-40E6-B9B5-83C004452A2A}" srcOrd="0" destOrd="0" presId="urn:microsoft.com/office/officeart/2005/8/layout/default"/>
    <dgm:cxn modelId="{8965CA6F-2995-4F3D-B4C3-2ED3A8A8C591}" srcId="{994F2139-3D80-44F6-BB52-38D64910E045}" destId="{892AE652-129B-4DBA-8423-2D941F7A64F8}" srcOrd="3" destOrd="0" parTransId="{5FFFF01F-5ABE-4937-9879-2E21E30906D0}" sibTransId="{30A38F73-49C4-470C-8DD9-65DF25F69C85}"/>
    <dgm:cxn modelId="{C0B3A159-2839-4D4D-A6A0-DA77843C9366}" type="presOf" srcId="{7CA9ECCA-40D1-4A4B-B590-F4EB0F29EADE}" destId="{E7620F4F-89A4-47FE-AF21-88F636DD9D4D}" srcOrd="0" destOrd="1" presId="urn:microsoft.com/office/officeart/2005/8/layout/default"/>
    <dgm:cxn modelId="{D407F67D-ACA8-40CE-8E4E-A4860694ADC8}" srcId="{618763CE-461A-4BB5-B93B-9A57DA3B1394}" destId="{E95EB6A2-21E4-40A5-B287-4A5F5BFBE425}" srcOrd="0" destOrd="0" parTransId="{2FC107A6-FB87-4421-9E4A-1E3B462C2922}" sibTransId="{AA30700C-DF5D-4D9C-9308-E91094559289}"/>
    <dgm:cxn modelId="{C4AD0E8B-12A0-4D86-8F0F-E6603D48BB07}" type="presOf" srcId="{3802F586-6D19-4E2B-AA05-DA04F26ED147}" destId="{E7620F4F-89A4-47FE-AF21-88F636DD9D4D}" srcOrd="0" destOrd="3" presId="urn:microsoft.com/office/officeart/2005/8/layout/default"/>
    <dgm:cxn modelId="{3C5BDB8F-71EB-407E-8881-B073FF022548}" type="presOf" srcId="{EE1AD401-E306-4821-87A5-AFF28D1DE758}" destId="{C466CB10-B9B0-49D8-8599-F3B448631BD2}" srcOrd="0" destOrd="2" presId="urn:microsoft.com/office/officeart/2005/8/layout/default"/>
    <dgm:cxn modelId="{7312DC95-53D0-403B-A7AE-02ADD47364DE}" type="presOf" srcId="{E95EB6A2-21E4-40A5-B287-4A5F5BFBE425}" destId="{C466CB10-B9B0-49D8-8599-F3B448631BD2}" srcOrd="0" destOrd="1" presId="urn:microsoft.com/office/officeart/2005/8/layout/default"/>
    <dgm:cxn modelId="{56C4E099-17AA-42A7-A173-73510FFAD399}" srcId="{994F2139-3D80-44F6-BB52-38D64910E045}" destId="{5DF07ACA-26D6-40A8-9DEF-F02DA4FD4DE1}" srcOrd="4" destOrd="0" parTransId="{B6115C61-CBAD-4330-96D3-7C497B808540}" sibTransId="{AE18350E-4A6A-4FD0-A3D4-55C6EF2C1547}"/>
    <dgm:cxn modelId="{2670A8A7-63E8-47D0-B3ED-C1FF53C03868}" type="presOf" srcId="{994F2139-3D80-44F6-BB52-38D64910E045}" destId="{2ED79B3A-6827-4EB2-AE0D-A779F724C67D}" srcOrd="0" destOrd="0" presId="urn:microsoft.com/office/officeart/2005/8/layout/default"/>
    <dgm:cxn modelId="{A04A2CAB-53F6-4439-95DF-C0DC27B8816A}" type="presOf" srcId="{3CD93A6F-EB1E-40E4-B2CC-5CEA8D8A9463}" destId="{E7620F4F-89A4-47FE-AF21-88F636DD9D4D}" srcOrd="0" destOrd="2" presId="urn:microsoft.com/office/officeart/2005/8/layout/default"/>
    <dgm:cxn modelId="{35CFE2AC-A297-428B-A822-5855D8A65BB5}" type="presOf" srcId="{5DF07ACA-26D6-40A8-9DEF-F02DA4FD4DE1}" destId="{1A68E710-E861-4CFD-8857-EA453DD8A94A}" srcOrd="0" destOrd="0" presId="urn:microsoft.com/office/officeart/2005/8/layout/default"/>
    <dgm:cxn modelId="{7ED54EB5-63D3-4EB3-A0F0-ED2BAA10D5FC}" srcId="{FD808292-A137-4384-A436-F5DE21C95535}" destId="{3CD93A6F-EB1E-40E4-B2CC-5CEA8D8A9463}" srcOrd="1" destOrd="0" parTransId="{047EB493-8107-43E8-854B-AE5A28956B2D}" sibTransId="{EE940FC4-B98E-4F78-88C5-CE0B839DFD21}"/>
    <dgm:cxn modelId="{B1C6DCC2-EE5F-4350-B5BD-4F4673ACF3E8}" srcId="{618763CE-461A-4BB5-B93B-9A57DA3B1394}" destId="{A3E57B8E-9000-43F6-9771-64CAEA6C1CA0}" srcOrd="2" destOrd="0" parTransId="{287F8A29-518A-41EB-91B2-293D649FD401}" sibTransId="{33D14F88-8E98-4D2C-AB11-76976B75C53E}"/>
    <dgm:cxn modelId="{48B7EBCE-7C8E-4006-BF91-5C0F18FEADF1}" srcId="{FD808292-A137-4384-A436-F5DE21C95535}" destId="{7CA9ECCA-40D1-4A4B-B590-F4EB0F29EADE}" srcOrd="0" destOrd="0" parTransId="{D2EC608B-C25E-4BA5-A0F3-E064E89C4B52}" sibTransId="{4FE864AE-1D5D-4411-9869-55B7878234DE}"/>
    <dgm:cxn modelId="{A5B7F5D2-4B03-405B-8E99-E70F7F276CFB}" srcId="{994F2139-3D80-44F6-BB52-38D64910E045}" destId="{FD808292-A137-4384-A436-F5DE21C95535}" srcOrd="7" destOrd="0" parTransId="{5E40CBE8-24FA-4854-B19C-0EB12A9B79A3}" sibTransId="{384E846A-92D3-43B4-854E-25B3D99DEE79}"/>
    <dgm:cxn modelId="{B8963ED6-57F4-4274-B2B6-5D5E0565BFF3}" srcId="{994F2139-3D80-44F6-BB52-38D64910E045}" destId="{FCB320BA-5E89-40FD-A637-8317D0475F79}" srcOrd="1" destOrd="0" parTransId="{875FE9F0-4821-49E4-87DD-CBFE4BE6A72A}" sibTransId="{659F2009-853A-4262-B616-C63D3EAB0967}"/>
    <dgm:cxn modelId="{A064E8D6-84DF-4A0C-A78A-77C9BC4D0C6B}" type="presOf" srcId="{AB94E1A5-C84F-4E12-8476-39B93A4BB4FC}" destId="{985B888A-36ED-4C24-A879-6C0CA306B698}" srcOrd="0" destOrd="0" presId="urn:microsoft.com/office/officeart/2005/8/layout/default"/>
    <dgm:cxn modelId="{5E3CE3E0-53B4-415E-B3B6-587D27CADD63}" type="presOf" srcId="{618763CE-461A-4BB5-B93B-9A57DA3B1394}" destId="{C466CB10-B9B0-49D8-8599-F3B448631BD2}" srcOrd="0" destOrd="0" presId="urn:microsoft.com/office/officeart/2005/8/layout/default"/>
    <dgm:cxn modelId="{24DF31E2-E9A7-4A2F-8BC8-D6393E8878B9}" srcId="{618763CE-461A-4BB5-B93B-9A57DA3B1394}" destId="{EE1AD401-E306-4821-87A5-AFF28D1DE758}" srcOrd="1" destOrd="0" parTransId="{FDF60D3D-9F3B-445B-BE0D-EC20725B6AD4}" sibTransId="{414D959C-841B-4048-BD12-8ED0A4DDF127}"/>
    <dgm:cxn modelId="{40F552E2-6C45-46C3-9D99-5D5ED43DBC1C}" type="presOf" srcId="{FD808292-A137-4384-A436-F5DE21C95535}" destId="{E7620F4F-89A4-47FE-AF21-88F636DD9D4D}" srcOrd="0" destOrd="0" presId="urn:microsoft.com/office/officeart/2005/8/layout/default"/>
    <dgm:cxn modelId="{4E2564FE-D9BA-42FD-8736-BD596842E131}" srcId="{994F2139-3D80-44F6-BB52-38D64910E045}" destId="{EB8BD759-24A3-4D75-B736-13274C70ADD9}" srcOrd="0" destOrd="0" parTransId="{A5C792AA-FC43-40E8-AE3C-506A3E763457}" sibTransId="{91DD0E0F-AE19-42E2-AC46-7359FE100D83}"/>
    <dgm:cxn modelId="{2A4A2BC0-C895-4972-A018-FA196B10E246}" type="presParOf" srcId="{2ED79B3A-6827-4EB2-AE0D-A779F724C67D}" destId="{276B97D1-BFAD-40E6-B9B5-83C004452A2A}" srcOrd="0" destOrd="0" presId="urn:microsoft.com/office/officeart/2005/8/layout/default"/>
    <dgm:cxn modelId="{B4278498-ABC1-44E2-AEA9-EB97A6DE84F9}" type="presParOf" srcId="{2ED79B3A-6827-4EB2-AE0D-A779F724C67D}" destId="{093FCB9B-7182-4845-B95F-1FBD5D97702A}" srcOrd="1" destOrd="0" presId="urn:microsoft.com/office/officeart/2005/8/layout/default"/>
    <dgm:cxn modelId="{410282AE-AC24-45F9-9B53-A96646662313}" type="presParOf" srcId="{2ED79B3A-6827-4EB2-AE0D-A779F724C67D}" destId="{14EA4097-5235-44D1-9A39-DCE144F7643C}" srcOrd="2" destOrd="0" presId="urn:microsoft.com/office/officeart/2005/8/layout/default"/>
    <dgm:cxn modelId="{FA40F778-4AE2-4424-8E4C-321C81A28798}" type="presParOf" srcId="{2ED79B3A-6827-4EB2-AE0D-A779F724C67D}" destId="{99C8DBB5-01AF-4B93-98ED-3F905451E72A}" srcOrd="3" destOrd="0" presId="urn:microsoft.com/office/officeart/2005/8/layout/default"/>
    <dgm:cxn modelId="{04574C85-D10C-463E-8C79-1256C07D6FC8}" type="presParOf" srcId="{2ED79B3A-6827-4EB2-AE0D-A779F724C67D}" destId="{6F07BECD-AF3F-4F93-930E-59B48DF5C8E2}" srcOrd="4" destOrd="0" presId="urn:microsoft.com/office/officeart/2005/8/layout/default"/>
    <dgm:cxn modelId="{C7E9BBB1-4FFA-4B7A-9C0D-4C99C1EC5E2D}" type="presParOf" srcId="{2ED79B3A-6827-4EB2-AE0D-A779F724C67D}" destId="{3CA02E4B-7176-4171-89CB-0C20557180E1}" srcOrd="5" destOrd="0" presId="urn:microsoft.com/office/officeart/2005/8/layout/default"/>
    <dgm:cxn modelId="{F6931F86-F108-4D42-9917-407920C33DF5}" type="presParOf" srcId="{2ED79B3A-6827-4EB2-AE0D-A779F724C67D}" destId="{6327FB65-8DAB-4374-9322-B8BC36E72B78}" srcOrd="6" destOrd="0" presId="urn:microsoft.com/office/officeart/2005/8/layout/default"/>
    <dgm:cxn modelId="{AD0A8A67-BD2D-44D9-8EF0-07CA7F37B2D2}" type="presParOf" srcId="{2ED79B3A-6827-4EB2-AE0D-A779F724C67D}" destId="{D8FC12D7-0817-4621-9148-7E89C17EF4CD}" srcOrd="7" destOrd="0" presId="urn:microsoft.com/office/officeart/2005/8/layout/default"/>
    <dgm:cxn modelId="{6CB88F90-0E05-4A24-A5A1-D8683F67998E}" type="presParOf" srcId="{2ED79B3A-6827-4EB2-AE0D-A779F724C67D}" destId="{1A68E710-E861-4CFD-8857-EA453DD8A94A}" srcOrd="8" destOrd="0" presId="urn:microsoft.com/office/officeart/2005/8/layout/default"/>
    <dgm:cxn modelId="{19CD2E6E-EF2C-453B-889A-0C51F7580FA6}" type="presParOf" srcId="{2ED79B3A-6827-4EB2-AE0D-A779F724C67D}" destId="{FCA5B55A-DEC6-4249-95BD-3D7DD95C8C01}" srcOrd="9" destOrd="0" presId="urn:microsoft.com/office/officeart/2005/8/layout/default"/>
    <dgm:cxn modelId="{3EC85D38-1436-4F8F-AE85-150D88600EDF}" type="presParOf" srcId="{2ED79B3A-6827-4EB2-AE0D-A779F724C67D}" destId="{985B888A-36ED-4C24-A879-6C0CA306B698}" srcOrd="10" destOrd="0" presId="urn:microsoft.com/office/officeart/2005/8/layout/default"/>
    <dgm:cxn modelId="{9FAE689E-8F21-4827-B769-F0B6C7144E4B}" type="presParOf" srcId="{2ED79B3A-6827-4EB2-AE0D-A779F724C67D}" destId="{28B1B6B1-C9C8-4BF5-BC13-65BF28167D6B}" srcOrd="11" destOrd="0" presId="urn:microsoft.com/office/officeart/2005/8/layout/default"/>
    <dgm:cxn modelId="{03B62741-E68A-40DE-9193-4B111161738C}" type="presParOf" srcId="{2ED79B3A-6827-4EB2-AE0D-A779F724C67D}" destId="{0FE30D02-85B6-425A-B774-08A480847A8E}" srcOrd="12" destOrd="0" presId="urn:microsoft.com/office/officeart/2005/8/layout/default"/>
    <dgm:cxn modelId="{46678DE9-0F11-400F-B759-28EBEC4531AC}" type="presParOf" srcId="{2ED79B3A-6827-4EB2-AE0D-A779F724C67D}" destId="{44670F13-9B1A-4611-B4A2-23796A1B9690}" srcOrd="13" destOrd="0" presId="urn:microsoft.com/office/officeart/2005/8/layout/default"/>
    <dgm:cxn modelId="{1731037E-E70F-4DE1-9D80-C41543D8BD42}" type="presParOf" srcId="{2ED79B3A-6827-4EB2-AE0D-A779F724C67D}" destId="{E7620F4F-89A4-47FE-AF21-88F636DD9D4D}" srcOrd="14" destOrd="0" presId="urn:microsoft.com/office/officeart/2005/8/layout/default"/>
    <dgm:cxn modelId="{677BC6A3-5220-445C-8F50-C8076908A66E}" type="presParOf" srcId="{2ED79B3A-6827-4EB2-AE0D-A779F724C67D}" destId="{93A3FCD9-74EF-4565-8874-7A2FE64EC563}" srcOrd="15" destOrd="0" presId="urn:microsoft.com/office/officeart/2005/8/layout/default"/>
    <dgm:cxn modelId="{E309EC4E-99A8-47AB-9513-77A9E6653C39}" type="presParOf" srcId="{2ED79B3A-6827-4EB2-AE0D-A779F724C67D}" destId="{C466CB10-B9B0-49D8-8599-F3B448631BD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4F2139-3D80-44F6-BB52-38D64910E045}" type="doc">
      <dgm:prSet loTypeId="urn:microsoft.com/office/officeart/2005/8/layout/default" loCatId="list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B8BD759-24A3-4D75-B736-13274C70ADD9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Clinical Psychologist</a:t>
          </a:r>
          <a:br>
            <a:rPr lang="en-US" b="0" i="0" dirty="0">
              <a:solidFill>
                <a:srgbClr val="002060"/>
              </a:solidFill>
            </a:rPr>
          </a:br>
          <a:r>
            <a:rPr lang="en-US" b="0" i="0" dirty="0">
              <a:solidFill>
                <a:srgbClr val="FFFF00"/>
              </a:solidFill>
            </a:rPr>
            <a:t>PhD</a:t>
          </a:r>
          <a:endParaRPr lang="en-US" dirty="0">
            <a:solidFill>
              <a:srgbClr val="FFFF00"/>
            </a:solidFill>
          </a:endParaRPr>
        </a:p>
      </dgm:t>
    </dgm:pt>
    <dgm:pt modelId="{A5C792AA-FC43-40E8-AE3C-506A3E763457}" type="parTrans" cxnId="{4E2564FE-D9BA-42FD-8736-BD596842E131}">
      <dgm:prSet/>
      <dgm:spPr/>
      <dgm:t>
        <a:bodyPr/>
        <a:lstStyle/>
        <a:p>
          <a:endParaRPr lang="en-US"/>
        </a:p>
      </dgm:t>
    </dgm:pt>
    <dgm:pt modelId="{91DD0E0F-AE19-42E2-AC46-7359FE100D83}" type="sibTrans" cxnId="{4E2564FE-D9BA-42FD-8736-BD596842E131}">
      <dgm:prSet/>
      <dgm:spPr/>
      <dgm:t>
        <a:bodyPr/>
        <a:lstStyle/>
        <a:p>
          <a:endParaRPr lang="en-US"/>
        </a:p>
      </dgm:t>
    </dgm:pt>
    <dgm:pt modelId="{FCB320BA-5E89-40FD-A637-8317D0475F79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MFT (Marriage &amp; Family Therapist) </a:t>
          </a:r>
          <a:r>
            <a:rPr lang="en-US" b="0" i="0" dirty="0">
              <a:solidFill>
                <a:srgbClr val="FFFF00"/>
              </a:solidFill>
            </a:rPr>
            <a:t>(MA)</a:t>
          </a:r>
          <a:endParaRPr lang="en-US" dirty="0">
            <a:solidFill>
              <a:srgbClr val="FFFF00"/>
            </a:solidFill>
          </a:endParaRPr>
        </a:p>
      </dgm:t>
    </dgm:pt>
    <dgm:pt modelId="{875FE9F0-4821-49E4-87DD-CBFE4BE6A72A}" type="parTrans" cxnId="{B8963ED6-57F4-4274-B2B6-5D5E0565BFF3}">
      <dgm:prSet/>
      <dgm:spPr/>
      <dgm:t>
        <a:bodyPr/>
        <a:lstStyle/>
        <a:p>
          <a:endParaRPr lang="en-US"/>
        </a:p>
      </dgm:t>
    </dgm:pt>
    <dgm:pt modelId="{659F2009-853A-4262-B616-C63D3EAB0967}" type="sibTrans" cxnId="{B8963ED6-57F4-4274-B2B6-5D5E0565BFF3}">
      <dgm:prSet/>
      <dgm:spPr/>
      <dgm:t>
        <a:bodyPr/>
        <a:lstStyle/>
        <a:p>
          <a:endParaRPr lang="en-US"/>
        </a:p>
      </dgm:t>
    </dgm:pt>
    <dgm:pt modelId="{DA5DA6AA-398C-4DB2-9EFA-886CD0409AC6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Social Work </a:t>
          </a:r>
          <a:r>
            <a:rPr lang="en-US" b="0" i="0" dirty="0">
              <a:solidFill>
                <a:srgbClr val="FFFF00"/>
              </a:solidFill>
            </a:rPr>
            <a:t>(MA)</a:t>
          </a:r>
          <a:endParaRPr lang="en-US" dirty="0">
            <a:solidFill>
              <a:srgbClr val="FFFF00"/>
            </a:solidFill>
          </a:endParaRPr>
        </a:p>
      </dgm:t>
    </dgm:pt>
    <dgm:pt modelId="{89FE7DC7-4B6A-4791-B6EC-D4EBE83A4DF1}" type="parTrans" cxnId="{7458F736-024A-4184-A27F-CBEE14DF2F4D}">
      <dgm:prSet/>
      <dgm:spPr/>
      <dgm:t>
        <a:bodyPr/>
        <a:lstStyle/>
        <a:p>
          <a:endParaRPr lang="en-US"/>
        </a:p>
      </dgm:t>
    </dgm:pt>
    <dgm:pt modelId="{48CC1A8C-7900-4E55-BB15-71AA9E744F60}" type="sibTrans" cxnId="{7458F736-024A-4184-A27F-CBEE14DF2F4D}">
      <dgm:prSet/>
      <dgm:spPr/>
      <dgm:t>
        <a:bodyPr/>
        <a:lstStyle/>
        <a:p>
          <a:endParaRPr lang="en-US"/>
        </a:p>
      </dgm:t>
    </dgm:pt>
    <dgm:pt modelId="{892AE652-129B-4DBA-8423-2D941F7A64F8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School Psychologist </a:t>
          </a:r>
          <a:r>
            <a:rPr lang="en-US" b="0" i="0" dirty="0">
              <a:solidFill>
                <a:srgbClr val="FFFF00"/>
              </a:solidFill>
            </a:rPr>
            <a:t>(MA)</a:t>
          </a:r>
          <a:endParaRPr lang="en-US" dirty="0">
            <a:solidFill>
              <a:srgbClr val="FFFF00"/>
            </a:solidFill>
          </a:endParaRPr>
        </a:p>
      </dgm:t>
    </dgm:pt>
    <dgm:pt modelId="{5FFFF01F-5ABE-4937-9879-2E21E30906D0}" type="parTrans" cxnId="{8965CA6F-2995-4F3D-B4C3-2ED3A8A8C591}">
      <dgm:prSet/>
      <dgm:spPr/>
      <dgm:t>
        <a:bodyPr/>
        <a:lstStyle/>
        <a:p>
          <a:endParaRPr lang="en-US"/>
        </a:p>
      </dgm:t>
    </dgm:pt>
    <dgm:pt modelId="{30A38F73-49C4-470C-8DD9-65DF25F69C85}" type="sibTrans" cxnId="{8965CA6F-2995-4F3D-B4C3-2ED3A8A8C591}">
      <dgm:prSet/>
      <dgm:spPr/>
      <dgm:t>
        <a:bodyPr/>
        <a:lstStyle/>
        <a:p>
          <a:endParaRPr lang="en-US"/>
        </a:p>
      </dgm:t>
    </dgm:pt>
    <dgm:pt modelId="{5DF07ACA-26D6-40A8-9DEF-F02DA4FD4DE1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High School Counselor </a:t>
          </a:r>
          <a:r>
            <a:rPr lang="en-US" b="0" i="0" dirty="0">
              <a:solidFill>
                <a:srgbClr val="FFFF00"/>
              </a:solidFill>
            </a:rPr>
            <a:t>(MA)</a:t>
          </a:r>
          <a:endParaRPr lang="en-US" dirty="0">
            <a:solidFill>
              <a:srgbClr val="FFFF00"/>
            </a:solidFill>
          </a:endParaRPr>
        </a:p>
      </dgm:t>
    </dgm:pt>
    <dgm:pt modelId="{B6115C61-CBAD-4330-96D3-7C497B808540}" type="parTrans" cxnId="{56C4E099-17AA-42A7-A173-73510FFAD399}">
      <dgm:prSet/>
      <dgm:spPr/>
      <dgm:t>
        <a:bodyPr/>
        <a:lstStyle/>
        <a:p>
          <a:endParaRPr lang="en-US"/>
        </a:p>
      </dgm:t>
    </dgm:pt>
    <dgm:pt modelId="{AE18350E-4A6A-4FD0-A3D4-55C6EF2C1547}" type="sibTrans" cxnId="{56C4E099-17AA-42A7-A173-73510FFAD399}">
      <dgm:prSet/>
      <dgm:spPr/>
      <dgm:t>
        <a:bodyPr/>
        <a:lstStyle/>
        <a:p>
          <a:endParaRPr lang="en-US"/>
        </a:p>
      </dgm:t>
    </dgm:pt>
    <dgm:pt modelId="{AB94E1A5-C84F-4E12-8476-39B93A4BB4FC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College Counselor </a:t>
          </a:r>
          <a:r>
            <a:rPr lang="en-US" b="0" i="0" dirty="0">
              <a:solidFill>
                <a:srgbClr val="FFFF00"/>
              </a:solidFill>
            </a:rPr>
            <a:t>(MA)</a:t>
          </a:r>
          <a:endParaRPr lang="en-US" dirty="0">
            <a:solidFill>
              <a:srgbClr val="FFFF00"/>
            </a:solidFill>
          </a:endParaRPr>
        </a:p>
      </dgm:t>
    </dgm:pt>
    <dgm:pt modelId="{CB8BA1F2-9CAA-4603-BBAA-4C2C9F8F9396}" type="parTrans" cxnId="{3EB80407-8EAA-4E6A-B0CE-2FF9FA46CC5C}">
      <dgm:prSet/>
      <dgm:spPr/>
      <dgm:t>
        <a:bodyPr/>
        <a:lstStyle/>
        <a:p>
          <a:endParaRPr lang="en-US"/>
        </a:p>
      </dgm:t>
    </dgm:pt>
    <dgm:pt modelId="{A59B0BC2-B5F3-4D27-B505-6BB6A30DB46F}" type="sibTrans" cxnId="{3EB80407-8EAA-4E6A-B0CE-2FF9FA46CC5C}">
      <dgm:prSet/>
      <dgm:spPr/>
      <dgm:t>
        <a:bodyPr/>
        <a:lstStyle/>
        <a:p>
          <a:endParaRPr lang="en-US"/>
        </a:p>
      </dgm:t>
    </dgm:pt>
    <dgm:pt modelId="{5FBC4B17-D33D-4FAE-AAF5-921817BB1E05}">
      <dgm:prSet/>
      <dgm:spPr/>
      <dgm:t>
        <a:bodyPr/>
        <a:lstStyle/>
        <a:p>
          <a:r>
            <a:rPr lang="en-US" b="0" i="0" dirty="0">
              <a:solidFill>
                <a:srgbClr val="002060"/>
              </a:solidFill>
            </a:rPr>
            <a:t>Industrial Psychology / Human Factors </a:t>
          </a:r>
          <a:br>
            <a:rPr lang="en-US" b="0" i="0" dirty="0">
              <a:solidFill>
                <a:srgbClr val="002060"/>
              </a:solidFill>
            </a:rPr>
          </a:br>
          <a:r>
            <a:rPr lang="en-US" b="0" i="0" dirty="0">
              <a:solidFill>
                <a:srgbClr val="FFFF00"/>
              </a:solidFill>
            </a:rPr>
            <a:t>(MA, PhD)</a:t>
          </a:r>
          <a:endParaRPr lang="en-US" dirty="0">
            <a:solidFill>
              <a:srgbClr val="FFFF00"/>
            </a:solidFill>
          </a:endParaRPr>
        </a:p>
      </dgm:t>
    </dgm:pt>
    <dgm:pt modelId="{F2C340E9-3DFB-4403-B57B-027E949445B0}" type="parTrans" cxnId="{CAF23A0A-4CB3-4656-945C-52AF07C510D6}">
      <dgm:prSet/>
      <dgm:spPr/>
      <dgm:t>
        <a:bodyPr/>
        <a:lstStyle/>
        <a:p>
          <a:endParaRPr lang="en-US"/>
        </a:p>
      </dgm:t>
    </dgm:pt>
    <dgm:pt modelId="{19038A31-504D-44CF-967F-78140D4EFA29}" type="sibTrans" cxnId="{CAF23A0A-4CB3-4656-945C-52AF07C510D6}">
      <dgm:prSet/>
      <dgm:spPr/>
      <dgm:t>
        <a:bodyPr/>
        <a:lstStyle/>
        <a:p>
          <a:endParaRPr lang="en-US"/>
        </a:p>
      </dgm:t>
    </dgm:pt>
    <dgm:pt modelId="{FD808292-A137-4384-A436-F5DE21C95535}">
      <dgm:prSet/>
      <dgm:spPr/>
      <dgm:t>
        <a:bodyPr/>
        <a:lstStyle/>
        <a:p>
          <a:pPr algn="ctr"/>
          <a:r>
            <a:rPr lang="en-US" b="0" i="0" dirty="0">
              <a:solidFill>
                <a:srgbClr val="002060"/>
              </a:solidFill>
            </a:rPr>
            <a:t>Psychology Teacher</a:t>
          </a:r>
          <a:endParaRPr lang="en-US" dirty="0">
            <a:solidFill>
              <a:srgbClr val="002060"/>
            </a:solidFill>
          </a:endParaRPr>
        </a:p>
      </dgm:t>
    </dgm:pt>
    <dgm:pt modelId="{5E40CBE8-24FA-4854-B19C-0EB12A9B79A3}" type="parTrans" cxnId="{A5B7F5D2-4B03-405B-8E99-E70F7F276CFB}">
      <dgm:prSet/>
      <dgm:spPr/>
      <dgm:t>
        <a:bodyPr/>
        <a:lstStyle/>
        <a:p>
          <a:endParaRPr lang="en-US"/>
        </a:p>
      </dgm:t>
    </dgm:pt>
    <dgm:pt modelId="{384E846A-92D3-43B4-854E-25B3D99DEE79}" type="sibTrans" cxnId="{A5B7F5D2-4B03-405B-8E99-E70F7F276CFB}">
      <dgm:prSet/>
      <dgm:spPr/>
      <dgm:t>
        <a:bodyPr/>
        <a:lstStyle/>
        <a:p>
          <a:endParaRPr lang="en-US"/>
        </a:p>
      </dgm:t>
    </dgm:pt>
    <dgm:pt modelId="{7CA9ECCA-40D1-4A4B-B590-F4EB0F29EADE}">
      <dgm:prSet/>
      <dgm:spPr/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High school </a:t>
          </a:r>
          <a:r>
            <a:rPr lang="en-US" b="1" i="0" dirty="0">
              <a:solidFill>
                <a:srgbClr val="FFFF00"/>
              </a:solidFill>
            </a:rPr>
            <a:t>(BA)</a:t>
          </a:r>
          <a:endParaRPr lang="en-US" b="1" dirty="0">
            <a:solidFill>
              <a:srgbClr val="FFFF00"/>
            </a:solidFill>
          </a:endParaRPr>
        </a:p>
      </dgm:t>
    </dgm:pt>
    <dgm:pt modelId="{D2EC608B-C25E-4BA5-A0F3-E064E89C4B52}" type="parTrans" cxnId="{48B7EBCE-7C8E-4006-BF91-5C0F18FEADF1}">
      <dgm:prSet/>
      <dgm:spPr/>
      <dgm:t>
        <a:bodyPr/>
        <a:lstStyle/>
        <a:p>
          <a:endParaRPr lang="en-US"/>
        </a:p>
      </dgm:t>
    </dgm:pt>
    <dgm:pt modelId="{4FE864AE-1D5D-4411-9869-55B7878234DE}" type="sibTrans" cxnId="{48B7EBCE-7C8E-4006-BF91-5C0F18FEADF1}">
      <dgm:prSet/>
      <dgm:spPr/>
      <dgm:t>
        <a:bodyPr/>
        <a:lstStyle/>
        <a:p>
          <a:endParaRPr lang="en-US"/>
        </a:p>
      </dgm:t>
    </dgm:pt>
    <dgm:pt modelId="{3CD93A6F-EB1E-40E4-B2CC-5CEA8D8A9463}">
      <dgm:prSet/>
      <dgm:spPr/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Community College </a:t>
          </a:r>
          <a:r>
            <a:rPr lang="en-US" b="1" i="0" dirty="0">
              <a:solidFill>
                <a:srgbClr val="FFFF00"/>
              </a:solidFill>
            </a:rPr>
            <a:t>(MA, PhD)</a:t>
          </a:r>
          <a:endParaRPr lang="en-US" b="1" dirty="0">
            <a:solidFill>
              <a:srgbClr val="FFFF00"/>
            </a:solidFill>
          </a:endParaRPr>
        </a:p>
      </dgm:t>
    </dgm:pt>
    <dgm:pt modelId="{047EB493-8107-43E8-854B-AE5A28956B2D}" type="parTrans" cxnId="{7ED54EB5-63D3-4EB3-A0F0-ED2BAA10D5FC}">
      <dgm:prSet/>
      <dgm:spPr/>
      <dgm:t>
        <a:bodyPr/>
        <a:lstStyle/>
        <a:p>
          <a:endParaRPr lang="en-US"/>
        </a:p>
      </dgm:t>
    </dgm:pt>
    <dgm:pt modelId="{EE940FC4-B98E-4F78-88C5-CE0B839DFD21}" type="sibTrans" cxnId="{7ED54EB5-63D3-4EB3-A0F0-ED2BAA10D5FC}">
      <dgm:prSet/>
      <dgm:spPr/>
      <dgm:t>
        <a:bodyPr/>
        <a:lstStyle/>
        <a:p>
          <a:endParaRPr lang="en-US"/>
        </a:p>
      </dgm:t>
    </dgm:pt>
    <dgm:pt modelId="{3802F586-6D19-4E2B-AA05-DA04F26ED147}">
      <dgm:prSet/>
      <dgm:spPr/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University </a:t>
          </a:r>
          <a:r>
            <a:rPr lang="en-US" b="1" i="0" dirty="0">
              <a:solidFill>
                <a:srgbClr val="FFFF00"/>
              </a:solidFill>
            </a:rPr>
            <a:t>(PhD)</a:t>
          </a:r>
          <a:endParaRPr lang="en-US" b="1" dirty="0">
            <a:solidFill>
              <a:srgbClr val="FFFF00"/>
            </a:solidFill>
          </a:endParaRPr>
        </a:p>
      </dgm:t>
    </dgm:pt>
    <dgm:pt modelId="{7D5CD84D-D989-4DCE-9779-11AB3248D029}" type="parTrans" cxnId="{CE6B0C23-CFC7-4A6D-9FD3-980AB366FC8B}">
      <dgm:prSet/>
      <dgm:spPr/>
      <dgm:t>
        <a:bodyPr/>
        <a:lstStyle/>
        <a:p>
          <a:endParaRPr lang="en-US"/>
        </a:p>
      </dgm:t>
    </dgm:pt>
    <dgm:pt modelId="{4E1E85AE-16CD-44CF-8F68-324D8CFBF8F2}" type="sibTrans" cxnId="{CE6B0C23-CFC7-4A6D-9FD3-980AB366FC8B}">
      <dgm:prSet/>
      <dgm:spPr/>
      <dgm:t>
        <a:bodyPr/>
        <a:lstStyle/>
        <a:p>
          <a:endParaRPr lang="en-US"/>
        </a:p>
      </dgm:t>
    </dgm:pt>
    <dgm:pt modelId="{618763CE-461A-4BB5-B93B-9A57DA3B1394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 algn="ctr"/>
          <a:r>
            <a:rPr lang="en-US" b="0" i="0" dirty="0">
              <a:solidFill>
                <a:srgbClr val="002060"/>
              </a:solidFill>
            </a:rPr>
            <a:t>Research </a:t>
          </a:r>
          <a:endParaRPr lang="en-US" dirty="0">
            <a:solidFill>
              <a:srgbClr val="002060"/>
            </a:solidFill>
          </a:endParaRPr>
        </a:p>
      </dgm:t>
    </dgm:pt>
    <dgm:pt modelId="{254F0BD6-C9BA-4A4A-A32B-69A7152EBC36}" type="parTrans" cxnId="{05E11D3C-0244-4E58-A419-5D1BC2227F9A}">
      <dgm:prSet/>
      <dgm:spPr/>
      <dgm:t>
        <a:bodyPr/>
        <a:lstStyle/>
        <a:p>
          <a:endParaRPr lang="en-US"/>
        </a:p>
      </dgm:t>
    </dgm:pt>
    <dgm:pt modelId="{9C1F9751-FA68-426F-B06A-CDB0D2891F5C}" type="sibTrans" cxnId="{05E11D3C-0244-4E58-A419-5D1BC2227F9A}">
      <dgm:prSet/>
      <dgm:spPr/>
      <dgm:t>
        <a:bodyPr/>
        <a:lstStyle/>
        <a:p>
          <a:endParaRPr lang="en-US"/>
        </a:p>
      </dgm:t>
    </dgm:pt>
    <dgm:pt modelId="{E95EB6A2-21E4-40A5-B287-4A5F5BFBE425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 algn="l"/>
          <a:r>
            <a:rPr lang="en-US" b="1" i="0" dirty="0">
              <a:solidFill>
                <a:srgbClr val="002060"/>
              </a:solidFill>
            </a:rPr>
            <a:t>Institutional (2 or 4-year colleges) </a:t>
          </a:r>
          <a:r>
            <a:rPr lang="en-US" b="1" i="0" dirty="0">
              <a:solidFill>
                <a:srgbClr val="FFFF00"/>
              </a:solidFill>
            </a:rPr>
            <a:t>(BA, MA, PhD)</a:t>
          </a:r>
          <a:endParaRPr lang="en-US" b="1" dirty="0">
            <a:solidFill>
              <a:srgbClr val="FFFF00"/>
            </a:solidFill>
          </a:endParaRPr>
        </a:p>
      </dgm:t>
    </dgm:pt>
    <dgm:pt modelId="{2FC107A6-FB87-4421-9E4A-1E3B462C2922}" type="parTrans" cxnId="{D407F67D-ACA8-40CE-8E4E-A4860694ADC8}">
      <dgm:prSet/>
      <dgm:spPr/>
      <dgm:t>
        <a:bodyPr/>
        <a:lstStyle/>
        <a:p>
          <a:endParaRPr lang="en-US"/>
        </a:p>
      </dgm:t>
    </dgm:pt>
    <dgm:pt modelId="{AA30700C-DF5D-4D9C-9308-E91094559289}" type="sibTrans" cxnId="{D407F67D-ACA8-40CE-8E4E-A4860694ADC8}">
      <dgm:prSet/>
      <dgm:spPr/>
      <dgm:t>
        <a:bodyPr/>
        <a:lstStyle/>
        <a:p>
          <a:endParaRPr lang="en-US"/>
        </a:p>
      </dgm:t>
    </dgm:pt>
    <dgm:pt modelId="{EE1AD401-E306-4821-87A5-AFF28D1DE758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Academic (university psychology dept) </a:t>
          </a:r>
          <a:r>
            <a:rPr lang="en-US" b="1" i="0" dirty="0">
              <a:solidFill>
                <a:srgbClr val="FFFF00"/>
              </a:solidFill>
            </a:rPr>
            <a:t>(PhD)</a:t>
          </a:r>
          <a:endParaRPr lang="en-US" b="1" dirty="0">
            <a:solidFill>
              <a:srgbClr val="FFFF00"/>
            </a:solidFill>
          </a:endParaRPr>
        </a:p>
      </dgm:t>
    </dgm:pt>
    <dgm:pt modelId="{FDF60D3D-9F3B-445B-BE0D-EC20725B6AD4}" type="parTrans" cxnId="{24DF31E2-E9A7-4A2F-8BC8-D6393E8878B9}">
      <dgm:prSet/>
      <dgm:spPr/>
      <dgm:t>
        <a:bodyPr/>
        <a:lstStyle/>
        <a:p>
          <a:endParaRPr lang="en-US"/>
        </a:p>
      </dgm:t>
    </dgm:pt>
    <dgm:pt modelId="{414D959C-841B-4048-BD12-8ED0A4DDF127}" type="sibTrans" cxnId="{24DF31E2-E9A7-4A2F-8BC8-D6393E8878B9}">
      <dgm:prSet/>
      <dgm:spPr/>
      <dgm:t>
        <a:bodyPr/>
        <a:lstStyle/>
        <a:p>
          <a:endParaRPr lang="en-US"/>
        </a:p>
      </dgm:t>
    </dgm:pt>
    <dgm:pt modelId="{A3E57B8E-9000-43F6-9771-64CAEA6C1CA0}">
      <dgm:prSet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 algn="l"/>
          <a:r>
            <a:rPr lang="en-US" b="1" i="0" dirty="0">
              <a:solidFill>
                <a:schemeClr val="accent1">
                  <a:lumMod val="75000"/>
                </a:schemeClr>
              </a:solidFill>
            </a:rPr>
            <a:t>Private or public organization </a:t>
          </a:r>
          <a:r>
            <a:rPr lang="en-US" b="1" i="0" dirty="0">
              <a:solidFill>
                <a:srgbClr val="FFFF00"/>
              </a:solidFill>
            </a:rPr>
            <a:t>(BA, MA, PhD)</a:t>
          </a:r>
          <a:endParaRPr lang="en-US" b="1" dirty="0">
            <a:solidFill>
              <a:srgbClr val="FFFF00"/>
            </a:solidFill>
          </a:endParaRPr>
        </a:p>
      </dgm:t>
    </dgm:pt>
    <dgm:pt modelId="{287F8A29-518A-41EB-91B2-293D649FD401}" type="parTrans" cxnId="{B1C6DCC2-EE5F-4350-B5BD-4F4673ACF3E8}">
      <dgm:prSet/>
      <dgm:spPr/>
      <dgm:t>
        <a:bodyPr/>
        <a:lstStyle/>
        <a:p>
          <a:endParaRPr lang="en-US"/>
        </a:p>
      </dgm:t>
    </dgm:pt>
    <dgm:pt modelId="{33D14F88-8E98-4D2C-AB11-76976B75C53E}" type="sibTrans" cxnId="{B1C6DCC2-EE5F-4350-B5BD-4F4673ACF3E8}">
      <dgm:prSet/>
      <dgm:spPr/>
      <dgm:t>
        <a:bodyPr/>
        <a:lstStyle/>
        <a:p>
          <a:endParaRPr lang="en-US"/>
        </a:p>
      </dgm:t>
    </dgm:pt>
    <dgm:pt modelId="{2ED79B3A-6827-4EB2-AE0D-A779F724C67D}" type="pres">
      <dgm:prSet presAssocID="{994F2139-3D80-44F6-BB52-38D64910E045}" presName="diagram" presStyleCnt="0">
        <dgm:presLayoutVars>
          <dgm:dir/>
          <dgm:resizeHandles val="exact"/>
        </dgm:presLayoutVars>
      </dgm:prSet>
      <dgm:spPr/>
    </dgm:pt>
    <dgm:pt modelId="{276B97D1-BFAD-40E6-B9B5-83C004452A2A}" type="pres">
      <dgm:prSet presAssocID="{EB8BD759-24A3-4D75-B736-13274C70ADD9}" presName="node" presStyleLbl="node1" presStyleIdx="0" presStyleCnt="9">
        <dgm:presLayoutVars>
          <dgm:bulletEnabled val="1"/>
        </dgm:presLayoutVars>
      </dgm:prSet>
      <dgm:spPr/>
    </dgm:pt>
    <dgm:pt modelId="{093FCB9B-7182-4845-B95F-1FBD5D97702A}" type="pres">
      <dgm:prSet presAssocID="{91DD0E0F-AE19-42E2-AC46-7359FE100D83}" presName="sibTrans" presStyleCnt="0"/>
      <dgm:spPr/>
    </dgm:pt>
    <dgm:pt modelId="{14EA4097-5235-44D1-9A39-DCE144F7643C}" type="pres">
      <dgm:prSet presAssocID="{FCB320BA-5E89-40FD-A637-8317D0475F79}" presName="node" presStyleLbl="node1" presStyleIdx="1" presStyleCnt="9">
        <dgm:presLayoutVars>
          <dgm:bulletEnabled val="1"/>
        </dgm:presLayoutVars>
      </dgm:prSet>
      <dgm:spPr/>
    </dgm:pt>
    <dgm:pt modelId="{99C8DBB5-01AF-4B93-98ED-3F905451E72A}" type="pres">
      <dgm:prSet presAssocID="{659F2009-853A-4262-B616-C63D3EAB0967}" presName="sibTrans" presStyleCnt="0"/>
      <dgm:spPr/>
    </dgm:pt>
    <dgm:pt modelId="{6F07BECD-AF3F-4F93-930E-59B48DF5C8E2}" type="pres">
      <dgm:prSet presAssocID="{DA5DA6AA-398C-4DB2-9EFA-886CD0409AC6}" presName="node" presStyleLbl="node1" presStyleIdx="2" presStyleCnt="9">
        <dgm:presLayoutVars>
          <dgm:bulletEnabled val="1"/>
        </dgm:presLayoutVars>
      </dgm:prSet>
      <dgm:spPr/>
    </dgm:pt>
    <dgm:pt modelId="{3CA02E4B-7176-4171-89CB-0C20557180E1}" type="pres">
      <dgm:prSet presAssocID="{48CC1A8C-7900-4E55-BB15-71AA9E744F60}" presName="sibTrans" presStyleCnt="0"/>
      <dgm:spPr/>
    </dgm:pt>
    <dgm:pt modelId="{6327FB65-8DAB-4374-9322-B8BC36E72B78}" type="pres">
      <dgm:prSet presAssocID="{892AE652-129B-4DBA-8423-2D941F7A64F8}" presName="node" presStyleLbl="node1" presStyleIdx="3" presStyleCnt="9">
        <dgm:presLayoutVars>
          <dgm:bulletEnabled val="1"/>
        </dgm:presLayoutVars>
      </dgm:prSet>
      <dgm:spPr/>
    </dgm:pt>
    <dgm:pt modelId="{D8FC12D7-0817-4621-9148-7E89C17EF4CD}" type="pres">
      <dgm:prSet presAssocID="{30A38F73-49C4-470C-8DD9-65DF25F69C85}" presName="sibTrans" presStyleCnt="0"/>
      <dgm:spPr/>
    </dgm:pt>
    <dgm:pt modelId="{1A68E710-E861-4CFD-8857-EA453DD8A94A}" type="pres">
      <dgm:prSet presAssocID="{5DF07ACA-26D6-40A8-9DEF-F02DA4FD4DE1}" presName="node" presStyleLbl="node1" presStyleIdx="4" presStyleCnt="9" custLinFactNeighborX="4333" custLinFactNeighborY="-1898">
        <dgm:presLayoutVars>
          <dgm:bulletEnabled val="1"/>
        </dgm:presLayoutVars>
      </dgm:prSet>
      <dgm:spPr/>
    </dgm:pt>
    <dgm:pt modelId="{FCA5B55A-DEC6-4249-95BD-3D7DD95C8C01}" type="pres">
      <dgm:prSet presAssocID="{AE18350E-4A6A-4FD0-A3D4-55C6EF2C1547}" presName="sibTrans" presStyleCnt="0"/>
      <dgm:spPr/>
    </dgm:pt>
    <dgm:pt modelId="{985B888A-36ED-4C24-A879-6C0CA306B698}" type="pres">
      <dgm:prSet presAssocID="{AB94E1A5-C84F-4E12-8476-39B93A4BB4FC}" presName="node" presStyleLbl="node1" presStyleIdx="5" presStyleCnt="9">
        <dgm:presLayoutVars>
          <dgm:bulletEnabled val="1"/>
        </dgm:presLayoutVars>
      </dgm:prSet>
      <dgm:spPr/>
    </dgm:pt>
    <dgm:pt modelId="{28B1B6B1-C9C8-4BF5-BC13-65BF28167D6B}" type="pres">
      <dgm:prSet presAssocID="{A59B0BC2-B5F3-4D27-B505-6BB6A30DB46F}" presName="sibTrans" presStyleCnt="0"/>
      <dgm:spPr/>
    </dgm:pt>
    <dgm:pt modelId="{0FE30D02-85B6-425A-B774-08A480847A8E}" type="pres">
      <dgm:prSet presAssocID="{5FBC4B17-D33D-4FAE-AAF5-921817BB1E05}" presName="node" presStyleLbl="node1" presStyleIdx="6" presStyleCnt="9">
        <dgm:presLayoutVars>
          <dgm:bulletEnabled val="1"/>
        </dgm:presLayoutVars>
      </dgm:prSet>
      <dgm:spPr/>
    </dgm:pt>
    <dgm:pt modelId="{44670F13-9B1A-4611-B4A2-23796A1B9690}" type="pres">
      <dgm:prSet presAssocID="{19038A31-504D-44CF-967F-78140D4EFA29}" presName="sibTrans" presStyleCnt="0"/>
      <dgm:spPr/>
    </dgm:pt>
    <dgm:pt modelId="{E7620F4F-89A4-47FE-AF21-88F636DD9D4D}" type="pres">
      <dgm:prSet presAssocID="{FD808292-A137-4384-A436-F5DE21C95535}" presName="node" presStyleLbl="node1" presStyleIdx="7" presStyleCnt="9">
        <dgm:presLayoutVars>
          <dgm:bulletEnabled val="1"/>
        </dgm:presLayoutVars>
      </dgm:prSet>
      <dgm:spPr/>
    </dgm:pt>
    <dgm:pt modelId="{93A3FCD9-74EF-4565-8874-7A2FE64EC563}" type="pres">
      <dgm:prSet presAssocID="{384E846A-92D3-43B4-854E-25B3D99DEE79}" presName="sibTrans" presStyleCnt="0"/>
      <dgm:spPr/>
    </dgm:pt>
    <dgm:pt modelId="{C466CB10-B9B0-49D8-8599-F3B448631BD2}" type="pres">
      <dgm:prSet presAssocID="{618763CE-461A-4BB5-B93B-9A57DA3B1394}" presName="node" presStyleLbl="node1" presStyleIdx="8" presStyleCnt="9">
        <dgm:presLayoutVars>
          <dgm:bulletEnabled val="1"/>
        </dgm:presLayoutVars>
      </dgm:prSet>
      <dgm:spPr/>
    </dgm:pt>
  </dgm:ptLst>
  <dgm:cxnLst>
    <dgm:cxn modelId="{2AD7CE06-4E63-4181-9E94-5DE1C4603BFC}" type="presOf" srcId="{FCB320BA-5E89-40FD-A637-8317D0475F79}" destId="{14EA4097-5235-44D1-9A39-DCE144F7643C}" srcOrd="0" destOrd="0" presId="urn:microsoft.com/office/officeart/2005/8/layout/default"/>
    <dgm:cxn modelId="{3EB80407-8EAA-4E6A-B0CE-2FF9FA46CC5C}" srcId="{994F2139-3D80-44F6-BB52-38D64910E045}" destId="{AB94E1A5-C84F-4E12-8476-39B93A4BB4FC}" srcOrd="5" destOrd="0" parTransId="{CB8BA1F2-9CAA-4603-BBAA-4C2C9F8F9396}" sibTransId="{A59B0BC2-B5F3-4D27-B505-6BB6A30DB46F}"/>
    <dgm:cxn modelId="{CAF23A0A-4CB3-4656-945C-52AF07C510D6}" srcId="{994F2139-3D80-44F6-BB52-38D64910E045}" destId="{5FBC4B17-D33D-4FAE-AAF5-921817BB1E05}" srcOrd="6" destOrd="0" parTransId="{F2C340E9-3DFB-4403-B57B-027E949445B0}" sibTransId="{19038A31-504D-44CF-967F-78140D4EFA29}"/>
    <dgm:cxn modelId="{D96D4B0F-67EB-49BB-AD3A-4DEDF6F191A6}" type="presOf" srcId="{DA5DA6AA-398C-4DB2-9EFA-886CD0409AC6}" destId="{6F07BECD-AF3F-4F93-930E-59B48DF5C8E2}" srcOrd="0" destOrd="0" presId="urn:microsoft.com/office/officeart/2005/8/layout/default"/>
    <dgm:cxn modelId="{C813151D-70EE-4172-9458-F247A74665F4}" type="presOf" srcId="{5FBC4B17-D33D-4FAE-AAF5-921817BB1E05}" destId="{0FE30D02-85B6-425A-B774-08A480847A8E}" srcOrd="0" destOrd="0" presId="urn:microsoft.com/office/officeart/2005/8/layout/default"/>
    <dgm:cxn modelId="{CE6B0C23-CFC7-4A6D-9FD3-980AB366FC8B}" srcId="{FD808292-A137-4384-A436-F5DE21C95535}" destId="{3802F586-6D19-4E2B-AA05-DA04F26ED147}" srcOrd="2" destOrd="0" parTransId="{7D5CD84D-D989-4DCE-9779-11AB3248D029}" sibTransId="{4E1E85AE-16CD-44CF-8F68-324D8CFBF8F2}"/>
    <dgm:cxn modelId="{7458F736-024A-4184-A27F-CBEE14DF2F4D}" srcId="{994F2139-3D80-44F6-BB52-38D64910E045}" destId="{DA5DA6AA-398C-4DB2-9EFA-886CD0409AC6}" srcOrd="2" destOrd="0" parTransId="{89FE7DC7-4B6A-4791-B6EC-D4EBE83A4DF1}" sibTransId="{48CC1A8C-7900-4E55-BB15-71AA9E744F60}"/>
    <dgm:cxn modelId="{05E11D3C-0244-4E58-A419-5D1BC2227F9A}" srcId="{994F2139-3D80-44F6-BB52-38D64910E045}" destId="{618763CE-461A-4BB5-B93B-9A57DA3B1394}" srcOrd="8" destOrd="0" parTransId="{254F0BD6-C9BA-4A4A-A32B-69A7152EBC36}" sibTransId="{9C1F9751-FA68-426F-B06A-CDB0D2891F5C}"/>
    <dgm:cxn modelId="{0CC2683E-379A-4FDE-B77E-78F3A16E3772}" type="presOf" srcId="{A3E57B8E-9000-43F6-9771-64CAEA6C1CA0}" destId="{C466CB10-B9B0-49D8-8599-F3B448631BD2}" srcOrd="0" destOrd="3" presId="urn:microsoft.com/office/officeart/2005/8/layout/default"/>
    <dgm:cxn modelId="{B13A9347-05F4-4994-9923-E616113AD73C}" type="presOf" srcId="{892AE652-129B-4DBA-8423-2D941F7A64F8}" destId="{6327FB65-8DAB-4374-9322-B8BC36E72B78}" srcOrd="0" destOrd="0" presId="urn:microsoft.com/office/officeart/2005/8/layout/default"/>
    <dgm:cxn modelId="{E592514D-1B81-4DB8-98A8-0B2FFA6EA923}" type="presOf" srcId="{EB8BD759-24A3-4D75-B736-13274C70ADD9}" destId="{276B97D1-BFAD-40E6-B9B5-83C004452A2A}" srcOrd="0" destOrd="0" presId="urn:microsoft.com/office/officeart/2005/8/layout/default"/>
    <dgm:cxn modelId="{8965CA6F-2995-4F3D-B4C3-2ED3A8A8C591}" srcId="{994F2139-3D80-44F6-BB52-38D64910E045}" destId="{892AE652-129B-4DBA-8423-2D941F7A64F8}" srcOrd="3" destOrd="0" parTransId="{5FFFF01F-5ABE-4937-9879-2E21E30906D0}" sibTransId="{30A38F73-49C4-470C-8DD9-65DF25F69C85}"/>
    <dgm:cxn modelId="{C0B3A159-2839-4D4D-A6A0-DA77843C9366}" type="presOf" srcId="{7CA9ECCA-40D1-4A4B-B590-F4EB0F29EADE}" destId="{E7620F4F-89A4-47FE-AF21-88F636DD9D4D}" srcOrd="0" destOrd="1" presId="urn:microsoft.com/office/officeart/2005/8/layout/default"/>
    <dgm:cxn modelId="{D407F67D-ACA8-40CE-8E4E-A4860694ADC8}" srcId="{618763CE-461A-4BB5-B93B-9A57DA3B1394}" destId="{E95EB6A2-21E4-40A5-B287-4A5F5BFBE425}" srcOrd="0" destOrd="0" parTransId="{2FC107A6-FB87-4421-9E4A-1E3B462C2922}" sibTransId="{AA30700C-DF5D-4D9C-9308-E91094559289}"/>
    <dgm:cxn modelId="{C4AD0E8B-12A0-4D86-8F0F-E6603D48BB07}" type="presOf" srcId="{3802F586-6D19-4E2B-AA05-DA04F26ED147}" destId="{E7620F4F-89A4-47FE-AF21-88F636DD9D4D}" srcOrd="0" destOrd="3" presId="urn:microsoft.com/office/officeart/2005/8/layout/default"/>
    <dgm:cxn modelId="{3C5BDB8F-71EB-407E-8881-B073FF022548}" type="presOf" srcId="{EE1AD401-E306-4821-87A5-AFF28D1DE758}" destId="{C466CB10-B9B0-49D8-8599-F3B448631BD2}" srcOrd="0" destOrd="2" presId="urn:microsoft.com/office/officeart/2005/8/layout/default"/>
    <dgm:cxn modelId="{7312DC95-53D0-403B-A7AE-02ADD47364DE}" type="presOf" srcId="{E95EB6A2-21E4-40A5-B287-4A5F5BFBE425}" destId="{C466CB10-B9B0-49D8-8599-F3B448631BD2}" srcOrd="0" destOrd="1" presId="urn:microsoft.com/office/officeart/2005/8/layout/default"/>
    <dgm:cxn modelId="{56C4E099-17AA-42A7-A173-73510FFAD399}" srcId="{994F2139-3D80-44F6-BB52-38D64910E045}" destId="{5DF07ACA-26D6-40A8-9DEF-F02DA4FD4DE1}" srcOrd="4" destOrd="0" parTransId="{B6115C61-CBAD-4330-96D3-7C497B808540}" sibTransId="{AE18350E-4A6A-4FD0-A3D4-55C6EF2C1547}"/>
    <dgm:cxn modelId="{2670A8A7-63E8-47D0-B3ED-C1FF53C03868}" type="presOf" srcId="{994F2139-3D80-44F6-BB52-38D64910E045}" destId="{2ED79B3A-6827-4EB2-AE0D-A779F724C67D}" srcOrd="0" destOrd="0" presId="urn:microsoft.com/office/officeart/2005/8/layout/default"/>
    <dgm:cxn modelId="{A04A2CAB-53F6-4439-95DF-C0DC27B8816A}" type="presOf" srcId="{3CD93A6F-EB1E-40E4-B2CC-5CEA8D8A9463}" destId="{E7620F4F-89A4-47FE-AF21-88F636DD9D4D}" srcOrd="0" destOrd="2" presId="urn:microsoft.com/office/officeart/2005/8/layout/default"/>
    <dgm:cxn modelId="{35CFE2AC-A297-428B-A822-5855D8A65BB5}" type="presOf" srcId="{5DF07ACA-26D6-40A8-9DEF-F02DA4FD4DE1}" destId="{1A68E710-E861-4CFD-8857-EA453DD8A94A}" srcOrd="0" destOrd="0" presId="urn:microsoft.com/office/officeart/2005/8/layout/default"/>
    <dgm:cxn modelId="{7ED54EB5-63D3-4EB3-A0F0-ED2BAA10D5FC}" srcId="{FD808292-A137-4384-A436-F5DE21C95535}" destId="{3CD93A6F-EB1E-40E4-B2CC-5CEA8D8A9463}" srcOrd="1" destOrd="0" parTransId="{047EB493-8107-43E8-854B-AE5A28956B2D}" sibTransId="{EE940FC4-B98E-4F78-88C5-CE0B839DFD21}"/>
    <dgm:cxn modelId="{B1C6DCC2-EE5F-4350-B5BD-4F4673ACF3E8}" srcId="{618763CE-461A-4BB5-B93B-9A57DA3B1394}" destId="{A3E57B8E-9000-43F6-9771-64CAEA6C1CA0}" srcOrd="2" destOrd="0" parTransId="{287F8A29-518A-41EB-91B2-293D649FD401}" sibTransId="{33D14F88-8E98-4D2C-AB11-76976B75C53E}"/>
    <dgm:cxn modelId="{48B7EBCE-7C8E-4006-BF91-5C0F18FEADF1}" srcId="{FD808292-A137-4384-A436-F5DE21C95535}" destId="{7CA9ECCA-40D1-4A4B-B590-F4EB0F29EADE}" srcOrd="0" destOrd="0" parTransId="{D2EC608B-C25E-4BA5-A0F3-E064E89C4B52}" sibTransId="{4FE864AE-1D5D-4411-9869-55B7878234DE}"/>
    <dgm:cxn modelId="{A5B7F5D2-4B03-405B-8E99-E70F7F276CFB}" srcId="{994F2139-3D80-44F6-BB52-38D64910E045}" destId="{FD808292-A137-4384-A436-F5DE21C95535}" srcOrd="7" destOrd="0" parTransId="{5E40CBE8-24FA-4854-B19C-0EB12A9B79A3}" sibTransId="{384E846A-92D3-43B4-854E-25B3D99DEE79}"/>
    <dgm:cxn modelId="{B8963ED6-57F4-4274-B2B6-5D5E0565BFF3}" srcId="{994F2139-3D80-44F6-BB52-38D64910E045}" destId="{FCB320BA-5E89-40FD-A637-8317D0475F79}" srcOrd="1" destOrd="0" parTransId="{875FE9F0-4821-49E4-87DD-CBFE4BE6A72A}" sibTransId="{659F2009-853A-4262-B616-C63D3EAB0967}"/>
    <dgm:cxn modelId="{A064E8D6-84DF-4A0C-A78A-77C9BC4D0C6B}" type="presOf" srcId="{AB94E1A5-C84F-4E12-8476-39B93A4BB4FC}" destId="{985B888A-36ED-4C24-A879-6C0CA306B698}" srcOrd="0" destOrd="0" presId="urn:microsoft.com/office/officeart/2005/8/layout/default"/>
    <dgm:cxn modelId="{5E3CE3E0-53B4-415E-B3B6-587D27CADD63}" type="presOf" srcId="{618763CE-461A-4BB5-B93B-9A57DA3B1394}" destId="{C466CB10-B9B0-49D8-8599-F3B448631BD2}" srcOrd="0" destOrd="0" presId="urn:microsoft.com/office/officeart/2005/8/layout/default"/>
    <dgm:cxn modelId="{24DF31E2-E9A7-4A2F-8BC8-D6393E8878B9}" srcId="{618763CE-461A-4BB5-B93B-9A57DA3B1394}" destId="{EE1AD401-E306-4821-87A5-AFF28D1DE758}" srcOrd="1" destOrd="0" parTransId="{FDF60D3D-9F3B-445B-BE0D-EC20725B6AD4}" sibTransId="{414D959C-841B-4048-BD12-8ED0A4DDF127}"/>
    <dgm:cxn modelId="{40F552E2-6C45-46C3-9D99-5D5ED43DBC1C}" type="presOf" srcId="{FD808292-A137-4384-A436-F5DE21C95535}" destId="{E7620F4F-89A4-47FE-AF21-88F636DD9D4D}" srcOrd="0" destOrd="0" presId="urn:microsoft.com/office/officeart/2005/8/layout/default"/>
    <dgm:cxn modelId="{4E2564FE-D9BA-42FD-8736-BD596842E131}" srcId="{994F2139-3D80-44F6-BB52-38D64910E045}" destId="{EB8BD759-24A3-4D75-B736-13274C70ADD9}" srcOrd="0" destOrd="0" parTransId="{A5C792AA-FC43-40E8-AE3C-506A3E763457}" sibTransId="{91DD0E0F-AE19-42E2-AC46-7359FE100D83}"/>
    <dgm:cxn modelId="{2A4A2BC0-C895-4972-A018-FA196B10E246}" type="presParOf" srcId="{2ED79B3A-6827-4EB2-AE0D-A779F724C67D}" destId="{276B97D1-BFAD-40E6-B9B5-83C004452A2A}" srcOrd="0" destOrd="0" presId="urn:microsoft.com/office/officeart/2005/8/layout/default"/>
    <dgm:cxn modelId="{B4278498-ABC1-44E2-AEA9-EB97A6DE84F9}" type="presParOf" srcId="{2ED79B3A-6827-4EB2-AE0D-A779F724C67D}" destId="{093FCB9B-7182-4845-B95F-1FBD5D97702A}" srcOrd="1" destOrd="0" presId="urn:microsoft.com/office/officeart/2005/8/layout/default"/>
    <dgm:cxn modelId="{410282AE-AC24-45F9-9B53-A96646662313}" type="presParOf" srcId="{2ED79B3A-6827-4EB2-AE0D-A779F724C67D}" destId="{14EA4097-5235-44D1-9A39-DCE144F7643C}" srcOrd="2" destOrd="0" presId="urn:microsoft.com/office/officeart/2005/8/layout/default"/>
    <dgm:cxn modelId="{FA40F778-4AE2-4424-8E4C-321C81A28798}" type="presParOf" srcId="{2ED79B3A-6827-4EB2-AE0D-A779F724C67D}" destId="{99C8DBB5-01AF-4B93-98ED-3F905451E72A}" srcOrd="3" destOrd="0" presId="urn:microsoft.com/office/officeart/2005/8/layout/default"/>
    <dgm:cxn modelId="{04574C85-D10C-463E-8C79-1256C07D6FC8}" type="presParOf" srcId="{2ED79B3A-6827-4EB2-AE0D-A779F724C67D}" destId="{6F07BECD-AF3F-4F93-930E-59B48DF5C8E2}" srcOrd="4" destOrd="0" presId="urn:microsoft.com/office/officeart/2005/8/layout/default"/>
    <dgm:cxn modelId="{C7E9BBB1-4FFA-4B7A-9C0D-4C99C1EC5E2D}" type="presParOf" srcId="{2ED79B3A-6827-4EB2-AE0D-A779F724C67D}" destId="{3CA02E4B-7176-4171-89CB-0C20557180E1}" srcOrd="5" destOrd="0" presId="urn:microsoft.com/office/officeart/2005/8/layout/default"/>
    <dgm:cxn modelId="{F6931F86-F108-4D42-9917-407920C33DF5}" type="presParOf" srcId="{2ED79B3A-6827-4EB2-AE0D-A779F724C67D}" destId="{6327FB65-8DAB-4374-9322-B8BC36E72B78}" srcOrd="6" destOrd="0" presId="urn:microsoft.com/office/officeart/2005/8/layout/default"/>
    <dgm:cxn modelId="{AD0A8A67-BD2D-44D9-8EF0-07CA7F37B2D2}" type="presParOf" srcId="{2ED79B3A-6827-4EB2-AE0D-A779F724C67D}" destId="{D8FC12D7-0817-4621-9148-7E89C17EF4CD}" srcOrd="7" destOrd="0" presId="urn:microsoft.com/office/officeart/2005/8/layout/default"/>
    <dgm:cxn modelId="{6CB88F90-0E05-4A24-A5A1-D8683F67998E}" type="presParOf" srcId="{2ED79B3A-6827-4EB2-AE0D-A779F724C67D}" destId="{1A68E710-E861-4CFD-8857-EA453DD8A94A}" srcOrd="8" destOrd="0" presId="urn:microsoft.com/office/officeart/2005/8/layout/default"/>
    <dgm:cxn modelId="{19CD2E6E-EF2C-453B-889A-0C51F7580FA6}" type="presParOf" srcId="{2ED79B3A-6827-4EB2-AE0D-A779F724C67D}" destId="{FCA5B55A-DEC6-4249-95BD-3D7DD95C8C01}" srcOrd="9" destOrd="0" presId="urn:microsoft.com/office/officeart/2005/8/layout/default"/>
    <dgm:cxn modelId="{3EC85D38-1436-4F8F-AE85-150D88600EDF}" type="presParOf" srcId="{2ED79B3A-6827-4EB2-AE0D-A779F724C67D}" destId="{985B888A-36ED-4C24-A879-6C0CA306B698}" srcOrd="10" destOrd="0" presId="urn:microsoft.com/office/officeart/2005/8/layout/default"/>
    <dgm:cxn modelId="{9FAE689E-8F21-4827-B769-F0B6C7144E4B}" type="presParOf" srcId="{2ED79B3A-6827-4EB2-AE0D-A779F724C67D}" destId="{28B1B6B1-C9C8-4BF5-BC13-65BF28167D6B}" srcOrd="11" destOrd="0" presId="urn:microsoft.com/office/officeart/2005/8/layout/default"/>
    <dgm:cxn modelId="{03B62741-E68A-40DE-9193-4B111161738C}" type="presParOf" srcId="{2ED79B3A-6827-4EB2-AE0D-A779F724C67D}" destId="{0FE30D02-85B6-425A-B774-08A480847A8E}" srcOrd="12" destOrd="0" presId="urn:microsoft.com/office/officeart/2005/8/layout/default"/>
    <dgm:cxn modelId="{46678DE9-0F11-400F-B759-28EBEC4531AC}" type="presParOf" srcId="{2ED79B3A-6827-4EB2-AE0D-A779F724C67D}" destId="{44670F13-9B1A-4611-B4A2-23796A1B9690}" srcOrd="13" destOrd="0" presId="urn:microsoft.com/office/officeart/2005/8/layout/default"/>
    <dgm:cxn modelId="{1731037E-E70F-4DE1-9D80-C41543D8BD42}" type="presParOf" srcId="{2ED79B3A-6827-4EB2-AE0D-A779F724C67D}" destId="{E7620F4F-89A4-47FE-AF21-88F636DD9D4D}" srcOrd="14" destOrd="0" presId="urn:microsoft.com/office/officeart/2005/8/layout/default"/>
    <dgm:cxn modelId="{677BC6A3-5220-445C-8F50-C8076908A66E}" type="presParOf" srcId="{2ED79B3A-6827-4EB2-AE0D-A779F724C67D}" destId="{93A3FCD9-74EF-4565-8874-7A2FE64EC563}" srcOrd="15" destOrd="0" presId="urn:microsoft.com/office/officeart/2005/8/layout/default"/>
    <dgm:cxn modelId="{E309EC4E-99A8-47AB-9513-77A9E6653C39}" type="presParOf" srcId="{2ED79B3A-6827-4EB2-AE0D-A779F724C67D}" destId="{C466CB10-B9B0-49D8-8599-F3B448631BD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EA32C5-2C43-4CC3-B9EC-F4BB595A2351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D47427-D3AF-4527-908C-863E3BA663DA}">
      <dgm:prSet phldrT="[Text]" custT="1"/>
      <dgm:spPr/>
      <dgm:t>
        <a:bodyPr/>
        <a:lstStyle/>
        <a:p>
          <a:r>
            <a:rPr lang="en-US" sz="3200" dirty="0"/>
            <a:t>Business</a:t>
          </a:r>
        </a:p>
      </dgm:t>
    </dgm:pt>
    <dgm:pt modelId="{406F1ADC-693E-45B5-BF5F-FFF2B48C6931}" type="parTrans" cxnId="{1C86E106-3EA1-4BF6-BB84-456726A8DB6C}">
      <dgm:prSet/>
      <dgm:spPr/>
      <dgm:t>
        <a:bodyPr/>
        <a:lstStyle/>
        <a:p>
          <a:endParaRPr lang="en-US"/>
        </a:p>
      </dgm:t>
    </dgm:pt>
    <dgm:pt modelId="{7801D531-C3D8-4C2D-B15A-13023834194F}" type="sibTrans" cxnId="{1C86E106-3EA1-4BF6-BB84-456726A8DB6C}">
      <dgm:prSet/>
      <dgm:spPr/>
      <dgm:t>
        <a:bodyPr/>
        <a:lstStyle/>
        <a:p>
          <a:endParaRPr lang="en-US"/>
        </a:p>
      </dgm:t>
    </dgm:pt>
    <dgm:pt modelId="{7B86CBD8-DB50-413E-AFD6-98944C404D4A}">
      <dgm:prSet phldrT="[Text]" custT="1"/>
      <dgm:spPr/>
      <dgm:t>
        <a:bodyPr/>
        <a:lstStyle/>
        <a:p>
          <a:r>
            <a:rPr lang="en-US" sz="3200" dirty="0"/>
            <a:t>Health Care</a:t>
          </a:r>
        </a:p>
      </dgm:t>
    </dgm:pt>
    <dgm:pt modelId="{2423E68D-DD36-4F37-A97E-5003EE62D79D}" type="parTrans" cxnId="{C61182AE-1E2A-451F-B97F-0596591B8D27}">
      <dgm:prSet/>
      <dgm:spPr/>
      <dgm:t>
        <a:bodyPr/>
        <a:lstStyle/>
        <a:p>
          <a:endParaRPr lang="en-US"/>
        </a:p>
      </dgm:t>
    </dgm:pt>
    <dgm:pt modelId="{9DEC98A9-EFB0-4974-B41C-4D74DCFE5C50}" type="sibTrans" cxnId="{C61182AE-1E2A-451F-B97F-0596591B8D27}">
      <dgm:prSet/>
      <dgm:spPr/>
      <dgm:t>
        <a:bodyPr/>
        <a:lstStyle/>
        <a:p>
          <a:endParaRPr lang="en-US"/>
        </a:p>
      </dgm:t>
    </dgm:pt>
    <dgm:pt modelId="{5FBECF56-A322-4E6A-A93D-190F8FAC4857}">
      <dgm:prSet phldrT="[Text]" custT="1"/>
      <dgm:spPr/>
      <dgm:t>
        <a:bodyPr/>
        <a:lstStyle/>
        <a:p>
          <a:pPr algn="ctr"/>
          <a:r>
            <a:rPr lang="en-US" sz="3200" dirty="0"/>
            <a:t>Human Resources</a:t>
          </a:r>
        </a:p>
      </dgm:t>
    </dgm:pt>
    <dgm:pt modelId="{6EB69B49-CFEB-46FB-9801-0809FA36FE8F}" type="parTrans" cxnId="{73AFE0F0-BF09-43FF-92CD-AA379C8F51C9}">
      <dgm:prSet/>
      <dgm:spPr/>
      <dgm:t>
        <a:bodyPr/>
        <a:lstStyle/>
        <a:p>
          <a:endParaRPr lang="en-US"/>
        </a:p>
      </dgm:t>
    </dgm:pt>
    <dgm:pt modelId="{E1D00D74-0AB8-402C-8611-5AE7A7EE00DF}" type="sibTrans" cxnId="{73AFE0F0-BF09-43FF-92CD-AA379C8F51C9}">
      <dgm:prSet/>
      <dgm:spPr/>
      <dgm:t>
        <a:bodyPr/>
        <a:lstStyle/>
        <a:p>
          <a:endParaRPr lang="en-US"/>
        </a:p>
      </dgm:t>
    </dgm:pt>
    <dgm:pt modelId="{8D689DA1-09B1-4F9C-9386-458DC2F97D2F}">
      <dgm:prSet custT="1"/>
      <dgm:spPr/>
      <dgm:t>
        <a:bodyPr/>
        <a:lstStyle/>
        <a:p>
          <a:r>
            <a:rPr lang="en-US" sz="3200" dirty="0"/>
            <a:t>Social Service</a:t>
          </a:r>
        </a:p>
      </dgm:t>
    </dgm:pt>
    <dgm:pt modelId="{2DD5D02E-F2E4-4EEE-A188-085350D9BB95}" type="parTrans" cxnId="{785A4F8E-7F87-4F37-90B8-52BD6DA8F59D}">
      <dgm:prSet/>
      <dgm:spPr/>
      <dgm:t>
        <a:bodyPr/>
        <a:lstStyle/>
        <a:p>
          <a:endParaRPr lang="en-US"/>
        </a:p>
      </dgm:t>
    </dgm:pt>
    <dgm:pt modelId="{D8636BA1-7285-4ABF-8872-F39A4B7A1397}" type="sibTrans" cxnId="{785A4F8E-7F87-4F37-90B8-52BD6DA8F59D}">
      <dgm:prSet/>
      <dgm:spPr/>
      <dgm:t>
        <a:bodyPr/>
        <a:lstStyle/>
        <a:p>
          <a:endParaRPr lang="en-US"/>
        </a:p>
      </dgm:t>
    </dgm:pt>
    <dgm:pt modelId="{D71CC7DD-EE23-45DE-8899-B282D5D3559C}">
      <dgm:prSet custT="1"/>
      <dgm:spPr/>
      <dgm:t>
        <a:bodyPr/>
        <a:lstStyle/>
        <a:p>
          <a:r>
            <a:rPr lang="en-US" sz="3600" dirty="0"/>
            <a:t>Teaching</a:t>
          </a:r>
        </a:p>
      </dgm:t>
    </dgm:pt>
    <dgm:pt modelId="{D3B8C1F9-EA2F-4623-9550-07AB148A97BE}" type="parTrans" cxnId="{731C3A07-6F09-461A-9708-9CE40D0B69AB}">
      <dgm:prSet/>
      <dgm:spPr/>
      <dgm:t>
        <a:bodyPr/>
        <a:lstStyle/>
        <a:p>
          <a:endParaRPr lang="en-US"/>
        </a:p>
      </dgm:t>
    </dgm:pt>
    <dgm:pt modelId="{0BBDFE8B-3148-4A93-B830-2F5993BD784F}" type="sibTrans" cxnId="{731C3A07-6F09-461A-9708-9CE40D0B69AB}">
      <dgm:prSet/>
      <dgm:spPr/>
      <dgm:t>
        <a:bodyPr/>
        <a:lstStyle/>
        <a:p>
          <a:endParaRPr lang="en-US"/>
        </a:p>
      </dgm:t>
    </dgm:pt>
    <dgm:pt modelId="{B4F8E6D5-960E-4289-9CA9-EF4B89A57748}">
      <dgm:prSet/>
      <dgm:spPr/>
      <dgm:t>
        <a:bodyPr/>
        <a:lstStyle/>
        <a:p>
          <a:pPr>
            <a:buNone/>
          </a:pPr>
          <a:r>
            <a:rPr lang="en-US" dirty="0"/>
            <a:t>Create and/or Deliver Healthcare Services, Manage Health Services or Facilities</a:t>
          </a:r>
        </a:p>
      </dgm:t>
    </dgm:pt>
    <dgm:pt modelId="{1CB2AB6D-354C-4BAD-A934-3594129A39EA}" type="parTrans" cxnId="{DE3A2F45-1D2B-4FE9-A1F4-7B0A007AE9C7}">
      <dgm:prSet/>
      <dgm:spPr/>
      <dgm:t>
        <a:bodyPr/>
        <a:lstStyle/>
        <a:p>
          <a:endParaRPr lang="en-US"/>
        </a:p>
      </dgm:t>
    </dgm:pt>
    <dgm:pt modelId="{9112512A-8B86-449D-8541-3D06660F9204}" type="sibTrans" cxnId="{DE3A2F45-1D2B-4FE9-A1F4-7B0A007AE9C7}">
      <dgm:prSet/>
      <dgm:spPr/>
      <dgm:t>
        <a:bodyPr/>
        <a:lstStyle/>
        <a:p>
          <a:endParaRPr lang="en-US"/>
        </a:p>
      </dgm:t>
    </dgm:pt>
    <dgm:pt modelId="{4D0B3CD7-36D3-4B85-9C07-66889EE9E576}">
      <dgm:prSet/>
      <dgm:spPr/>
      <dgm:t>
        <a:bodyPr/>
        <a:lstStyle/>
        <a:p>
          <a:pPr>
            <a:buNone/>
          </a:pPr>
          <a:r>
            <a:rPr lang="en-US" dirty="0"/>
            <a:t>Recruitment &amp; Benefits, Training, Work Environment, Management</a:t>
          </a:r>
        </a:p>
      </dgm:t>
    </dgm:pt>
    <dgm:pt modelId="{2A05603E-4565-40A7-ADAB-987DCA61063F}" type="parTrans" cxnId="{F44A36BE-5F73-4784-A4FC-9DD674D20F32}">
      <dgm:prSet/>
      <dgm:spPr/>
      <dgm:t>
        <a:bodyPr/>
        <a:lstStyle/>
        <a:p>
          <a:endParaRPr lang="en-US"/>
        </a:p>
      </dgm:t>
    </dgm:pt>
    <dgm:pt modelId="{302D89F3-7150-4C09-8EC2-D2E69CAAEF57}" type="sibTrans" cxnId="{F44A36BE-5F73-4784-A4FC-9DD674D20F32}">
      <dgm:prSet/>
      <dgm:spPr/>
      <dgm:t>
        <a:bodyPr/>
        <a:lstStyle/>
        <a:p>
          <a:endParaRPr lang="en-US"/>
        </a:p>
      </dgm:t>
    </dgm:pt>
    <dgm:pt modelId="{03732C20-67E9-4B9F-AE9B-70021E700AEC}">
      <dgm:prSet/>
      <dgm:spPr/>
      <dgm:t>
        <a:bodyPr/>
        <a:lstStyle/>
        <a:p>
          <a:pPr>
            <a:buNone/>
          </a:pPr>
          <a:r>
            <a:rPr lang="en-US" dirty="0"/>
            <a:t>Promote welfare of individuals, families, groups, and communities (e.g., advocate for positive social change, suppress abuse, and so on)</a:t>
          </a:r>
        </a:p>
      </dgm:t>
    </dgm:pt>
    <dgm:pt modelId="{A0290A1C-55FF-41B4-91F0-B93241DED5CE}" type="parTrans" cxnId="{942824F5-0CD2-4157-A8A2-DFDE5DE497B5}">
      <dgm:prSet/>
      <dgm:spPr/>
      <dgm:t>
        <a:bodyPr/>
        <a:lstStyle/>
        <a:p>
          <a:endParaRPr lang="en-US"/>
        </a:p>
      </dgm:t>
    </dgm:pt>
    <dgm:pt modelId="{330959E2-0D4D-46F8-BE13-7031A6AC8854}" type="sibTrans" cxnId="{942824F5-0CD2-4157-A8A2-DFDE5DE497B5}">
      <dgm:prSet/>
      <dgm:spPr/>
      <dgm:t>
        <a:bodyPr/>
        <a:lstStyle/>
        <a:p>
          <a:endParaRPr lang="en-US"/>
        </a:p>
      </dgm:t>
    </dgm:pt>
    <dgm:pt modelId="{F38BBDD2-5F6A-49D4-B200-7E4A5760ED21}">
      <dgm:prSet/>
      <dgm:spPr/>
      <dgm:t>
        <a:bodyPr/>
        <a:lstStyle/>
        <a:p>
          <a:pPr>
            <a:buNone/>
          </a:pPr>
          <a:r>
            <a:rPr lang="en-US" dirty="0"/>
            <a:t>K to 12 teaching. For high school teachers, TOPS (Teachers of Psychology in the Secondary Schools) provide many excellent resources for teaching  psychology courses in high schools</a:t>
          </a:r>
        </a:p>
      </dgm:t>
    </dgm:pt>
    <dgm:pt modelId="{BD4422FC-2328-4924-A020-AA43AAAE329F}" type="parTrans" cxnId="{83D24D06-E020-4AE6-8E89-E5BC9DFA53C6}">
      <dgm:prSet/>
      <dgm:spPr/>
      <dgm:t>
        <a:bodyPr/>
        <a:lstStyle/>
        <a:p>
          <a:endParaRPr lang="en-US"/>
        </a:p>
      </dgm:t>
    </dgm:pt>
    <dgm:pt modelId="{D72744BD-5FC6-49F6-921B-BD3C826470AB}" type="sibTrans" cxnId="{83D24D06-E020-4AE6-8E89-E5BC9DFA53C6}">
      <dgm:prSet/>
      <dgm:spPr/>
      <dgm:t>
        <a:bodyPr/>
        <a:lstStyle/>
        <a:p>
          <a:endParaRPr lang="en-US"/>
        </a:p>
      </dgm:t>
    </dgm:pt>
    <dgm:pt modelId="{931ADE08-9CC6-4EA5-9684-6FDA083BD64B}">
      <dgm:prSet/>
      <dgm:spPr/>
      <dgm:t>
        <a:bodyPr/>
        <a:lstStyle/>
        <a:p>
          <a:pPr>
            <a:buNone/>
          </a:pPr>
          <a:r>
            <a:rPr lang="en-US" dirty="0"/>
            <a:t>Management, Sales, Finance, Advertising, Marketing, Public Relations</a:t>
          </a:r>
        </a:p>
      </dgm:t>
    </dgm:pt>
    <dgm:pt modelId="{8527D2AA-7A30-43D3-9BF5-D5835FCF24D2}" type="parTrans" cxnId="{2E9C276B-0186-4C5E-BE4A-8664721B6F2D}">
      <dgm:prSet/>
      <dgm:spPr/>
      <dgm:t>
        <a:bodyPr/>
        <a:lstStyle/>
        <a:p>
          <a:endParaRPr lang="en-US"/>
        </a:p>
      </dgm:t>
    </dgm:pt>
    <dgm:pt modelId="{164FD980-BD0D-4FF4-9F6B-DE3596EECDD4}" type="sibTrans" cxnId="{2E9C276B-0186-4C5E-BE4A-8664721B6F2D}">
      <dgm:prSet/>
      <dgm:spPr/>
      <dgm:t>
        <a:bodyPr/>
        <a:lstStyle/>
        <a:p>
          <a:endParaRPr lang="en-US"/>
        </a:p>
      </dgm:t>
    </dgm:pt>
    <dgm:pt modelId="{28690F75-4239-4AF6-BC11-7AB53083C082}" type="pres">
      <dgm:prSet presAssocID="{91EA32C5-2C43-4CC3-B9EC-F4BB595A2351}" presName="Name0" presStyleCnt="0">
        <dgm:presLayoutVars>
          <dgm:dir/>
          <dgm:animLvl val="lvl"/>
          <dgm:resizeHandles/>
        </dgm:presLayoutVars>
      </dgm:prSet>
      <dgm:spPr/>
    </dgm:pt>
    <dgm:pt modelId="{F8277673-0EDF-4110-B013-09397083BCED}" type="pres">
      <dgm:prSet presAssocID="{0CD47427-D3AF-4527-908C-863E3BA663DA}" presName="linNode" presStyleCnt="0"/>
      <dgm:spPr/>
    </dgm:pt>
    <dgm:pt modelId="{1DDA09D8-F5B1-4FDC-836B-435975BA5A3F}" type="pres">
      <dgm:prSet presAssocID="{0CD47427-D3AF-4527-908C-863E3BA663DA}" presName="parentShp" presStyleLbl="node1" presStyleIdx="0" presStyleCnt="5">
        <dgm:presLayoutVars>
          <dgm:bulletEnabled val="1"/>
        </dgm:presLayoutVars>
      </dgm:prSet>
      <dgm:spPr/>
    </dgm:pt>
    <dgm:pt modelId="{8518FAD2-1A98-410A-9632-9E12B7EB821E}" type="pres">
      <dgm:prSet presAssocID="{0CD47427-D3AF-4527-908C-863E3BA663DA}" presName="childShp" presStyleLbl="bgAccFollowNode1" presStyleIdx="0" presStyleCnt="5">
        <dgm:presLayoutVars>
          <dgm:bulletEnabled val="1"/>
        </dgm:presLayoutVars>
      </dgm:prSet>
      <dgm:spPr/>
    </dgm:pt>
    <dgm:pt modelId="{500424B0-A2C0-4A90-A65D-2C17A246F045}" type="pres">
      <dgm:prSet presAssocID="{7801D531-C3D8-4C2D-B15A-13023834194F}" presName="spacing" presStyleCnt="0"/>
      <dgm:spPr/>
    </dgm:pt>
    <dgm:pt modelId="{83C2D68F-5CE2-45C9-BBA7-FBEAA718C102}" type="pres">
      <dgm:prSet presAssocID="{7B86CBD8-DB50-413E-AFD6-98944C404D4A}" presName="linNode" presStyleCnt="0"/>
      <dgm:spPr/>
    </dgm:pt>
    <dgm:pt modelId="{BE49C27A-F170-4E72-B8F6-53D072AA9A92}" type="pres">
      <dgm:prSet presAssocID="{7B86CBD8-DB50-413E-AFD6-98944C404D4A}" presName="parentShp" presStyleLbl="node1" presStyleIdx="1" presStyleCnt="5">
        <dgm:presLayoutVars>
          <dgm:bulletEnabled val="1"/>
        </dgm:presLayoutVars>
      </dgm:prSet>
      <dgm:spPr/>
    </dgm:pt>
    <dgm:pt modelId="{21F11BAF-DFD0-46D9-A672-293E454E9D24}" type="pres">
      <dgm:prSet presAssocID="{7B86CBD8-DB50-413E-AFD6-98944C404D4A}" presName="childShp" presStyleLbl="bgAccFollowNode1" presStyleIdx="1" presStyleCnt="5">
        <dgm:presLayoutVars>
          <dgm:bulletEnabled val="1"/>
        </dgm:presLayoutVars>
      </dgm:prSet>
      <dgm:spPr/>
    </dgm:pt>
    <dgm:pt modelId="{F3ECC433-9A73-492A-82E3-26987F132AA0}" type="pres">
      <dgm:prSet presAssocID="{9DEC98A9-EFB0-4974-B41C-4D74DCFE5C50}" presName="spacing" presStyleCnt="0"/>
      <dgm:spPr/>
    </dgm:pt>
    <dgm:pt modelId="{0B335D37-3B30-4AAC-94DA-2FD0F84B7A2A}" type="pres">
      <dgm:prSet presAssocID="{5FBECF56-A322-4E6A-A93D-190F8FAC4857}" presName="linNode" presStyleCnt="0"/>
      <dgm:spPr/>
    </dgm:pt>
    <dgm:pt modelId="{EE0D528B-7DB8-4D1F-B10B-843F469CD944}" type="pres">
      <dgm:prSet presAssocID="{5FBECF56-A322-4E6A-A93D-190F8FAC4857}" presName="parentShp" presStyleLbl="node1" presStyleIdx="2" presStyleCnt="5">
        <dgm:presLayoutVars>
          <dgm:bulletEnabled val="1"/>
        </dgm:presLayoutVars>
      </dgm:prSet>
      <dgm:spPr/>
    </dgm:pt>
    <dgm:pt modelId="{9CA205DA-5975-47CF-A25E-BC436018A70F}" type="pres">
      <dgm:prSet presAssocID="{5FBECF56-A322-4E6A-A93D-190F8FAC4857}" presName="childShp" presStyleLbl="bgAccFollowNode1" presStyleIdx="2" presStyleCnt="5">
        <dgm:presLayoutVars>
          <dgm:bulletEnabled val="1"/>
        </dgm:presLayoutVars>
      </dgm:prSet>
      <dgm:spPr/>
    </dgm:pt>
    <dgm:pt modelId="{73BA407A-46E3-4CD8-9C65-5013085ABB22}" type="pres">
      <dgm:prSet presAssocID="{E1D00D74-0AB8-402C-8611-5AE7A7EE00DF}" presName="spacing" presStyleCnt="0"/>
      <dgm:spPr/>
    </dgm:pt>
    <dgm:pt modelId="{E3214294-19EA-4112-B73F-90B3B334F45C}" type="pres">
      <dgm:prSet presAssocID="{8D689DA1-09B1-4F9C-9386-458DC2F97D2F}" presName="linNode" presStyleCnt="0"/>
      <dgm:spPr/>
    </dgm:pt>
    <dgm:pt modelId="{580DA8C0-60D0-4050-8BF7-445D57C594C0}" type="pres">
      <dgm:prSet presAssocID="{8D689DA1-09B1-4F9C-9386-458DC2F97D2F}" presName="parentShp" presStyleLbl="node1" presStyleIdx="3" presStyleCnt="5">
        <dgm:presLayoutVars>
          <dgm:bulletEnabled val="1"/>
        </dgm:presLayoutVars>
      </dgm:prSet>
      <dgm:spPr/>
    </dgm:pt>
    <dgm:pt modelId="{292BC2B1-EC57-40C5-9122-1647506AAE51}" type="pres">
      <dgm:prSet presAssocID="{8D689DA1-09B1-4F9C-9386-458DC2F97D2F}" presName="childShp" presStyleLbl="bgAccFollowNode1" presStyleIdx="3" presStyleCnt="5">
        <dgm:presLayoutVars>
          <dgm:bulletEnabled val="1"/>
        </dgm:presLayoutVars>
      </dgm:prSet>
      <dgm:spPr/>
    </dgm:pt>
    <dgm:pt modelId="{99232A3B-EB44-4E16-8D27-7AD2736CBF47}" type="pres">
      <dgm:prSet presAssocID="{D8636BA1-7285-4ABF-8872-F39A4B7A1397}" presName="spacing" presStyleCnt="0"/>
      <dgm:spPr/>
    </dgm:pt>
    <dgm:pt modelId="{74E2FAE1-5BDA-4C02-BDD1-148F61DB982C}" type="pres">
      <dgm:prSet presAssocID="{D71CC7DD-EE23-45DE-8899-B282D5D3559C}" presName="linNode" presStyleCnt="0"/>
      <dgm:spPr/>
    </dgm:pt>
    <dgm:pt modelId="{A6BA2A81-ED2E-40CB-AB0E-2E6F09279218}" type="pres">
      <dgm:prSet presAssocID="{D71CC7DD-EE23-45DE-8899-B282D5D3559C}" presName="parentShp" presStyleLbl="node1" presStyleIdx="4" presStyleCnt="5">
        <dgm:presLayoutVars>
          <dgm:bulletEnabled val="1"/>
        </dgm:presLayoutVars>
      </dgm:prSet>
      <dgm:spPr/>
    </dgm:pt>
    <dgm:pt modelId="{3432F9A8-BD10-482F-8CE3-0325004C8E19}" type="pres">
      <dgm:prSet presAssocID="{D71CC7DD-EE23-45DE-8899-B282D5D3559C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83D24D06-E020-4AE6-8E89-E5BC9DFA53C6}" srcId="{D71CC7DD-EE23-45DE-8899-B282D5D3559C}" destId="{F38BBDD2-5F6A-49D4-B200-7E4A5760ED21}" srcOrd="0" destOrd="0" parTransId="{BD4422FC-2328-4924-A020-AA43AAAE329F}" sibTransId="{D72744BD-5FC6-49F6-921B-BD3C826470AB}"/>
    <dgm:cxn modelId="{1C86E106-3EA1-4BF6-BB84-456726A8DB6C}" srcId="{91EA32C5-2C43-4CC3-B9EC-F4BB595A2351}" destId="{0CD47427-D3AF-4527-908C-863E3BA663DA}" srcOrd="0" destOrd="0" parTransId="{406F1ADC-693E-45B5-BF5F-FFF2B48C6931}" sibTransId="{7801D531-C3D8-4C2D-B15A-13023834194F}"/>
    <dgm:cxn modelId="{731C3A07-6F09-461A-9708-9CE40D0B69AB}" srcId="{91EA32C5-2C43-4CC3-B9EC-F4BB595A2351}" destId="{D71CC7DD-EE23-45DE-8899-B282D5D3559C}" srcOrd="4" destOrd="0" parTransId="{D3B8C1F9-EA2F-4623-9550-07AB148A97BE}" sibTransId="{0BBDFE8B-3148-4A93-B830-2F5993BD784F}"/>
    <dgm:cxn modelId="{9E6D110C-8DDF-4D29-8C71-0612FC2BD259}" type="presOf" srcId="{4D0B3CD7-36D3-4B85-9C07-66889EE9E576}" destId="{9CA205DA-5975-47CF-A25E-BC436018A70F}" srcOrd="0" destOrd="0" presId="urn:microsoft.com/office/officeart/2005/8/layout/vList6"/>
    <dgm:cxn modelId="{798EB90F-81AE-4C78-8986-59CB74698421}" type="presOf" srcId="{0CD47427-D3AF-4527-908C-863E3BA663DA}" destId="{1DDA09D8-F5B1-4FDC-836B-435975BA5A3F}" srcOrd="0" destOrd="0" presId="urn:microsoft.com/office/officeart/2005/8/layout/vList6"/>
    <dgm:cxn modelId="{12BDE71F-C0D3-43FA-89BB-20557F2A385B}" type="presOf" srcId="{F38BBDD2-5F6A-49D4-B200-7E4A5760ED21}" destId="{3432F9A8-BD10-482F-8CE3-0325004C8E19}" srcOrd="0" destOrd="0" presId="urn:microsoft.com/office/officeart/2005/8/layout/vList6"/>
    <dgm:cxn modelId="{C728022B-A21B-439A-95AE-A06C7378E6E6}" type="presOf" srcId="{8D689DA1-09B1-4F9C-9386-458DC2F97D2F}" destId="{580DA8C0-60D0-4050-8BF7-445D57C594C0}" srcOrd="0" destOrd="0" presId="urn:microsoft.com/office/officeart/2005/8/layout/vList6"/>
    <dgm:cxn modelId="{AD3E2C43-A7BD-47F7-9DD1-B14AA860C8BE}" type="presOf" srcId="{B4F8E6D5-960E-4289-9CA9-EF4B89A57748}" destId="{21F11BAF-DFD0-46D9-A672-293E454E9D24}" srcOrd="0" destOrd="0" presId="urn:microsoft.com/office/officeart/2005/8/layout/vList6"/>
    <dgm:cxn modelId="{DE3A2F45-1D2B-4FE9-A1F4-7B0A007AE9C7}" srcId="{7B86CBD8-DB50-413E-AFD6-98944C404D4A}" destId="{B4F8E6D5-960E-4289-9CA9-EF4B89A57748}" srcOrd="0" destOrd="0" parTransId="{1CB2AB6D-354C-4BAD-A934-3594129A39EA}" sibTransId="{9112512A-8B86-449D-8541-3D06660F9204}"/>
    <dgm:cxn modelId="{2E9C276B-0186-4C5E-BE4A-8664721B6F2D}" srcId="{0CD47427-D3AF-4527-908C-863E3BA663DA}" destId="{931ADE08-9CC6-4EA5-9684-6FDA083BD64B}" srcOrd="0" destOrd="0" parTransId="{8527D2AA-7A30-43D3-9BF5-D5835FCF24D2}" sibTransId="{164FD980-BD0D-4FF4-9F6B-DE3596EECDD4}"/>
    <dgm:cxn modelId="{785A4F8E-7F87-4F37-90B8-52BD6DA8F59D}" srcId="{91EA32C5-2C43-4CC3-B9EC-F4BB595A2351}" destId="{8D689DA1-09B1-4F9C-9386-458DC2F97D2F}" srcOrd="3" destOrd="0" parTransId="{2DD5D02E-F2E4-4EEE-A188-085350D9BB95}" sibTransId="{D8636BA1-7285-4ABF-8872-F39A4B7A1397}"/>
    <dgm:cxn modelId="{B125ABAB-03D6-4203-9664-E00F320456EF}" type="presOf" srcId="{931ADE08-9CC6-4EA5-9684-6FDA083BD64B}" destId="{8518FAD2-1A98-410A-9632-9E12B7EB821E}" srcOrd="0" destOrd="0" presId="urn:microsoft.com/office/officeart/2005/8/layout/vList6"/>
    <dgm:cxn modelId="{C61182AE-1E2A-451F-B97F-0596591B8D27}" srcId="{91EA32C5-2C43-4CC3-B9EC-F4BB595A2351}" destId="{7B86CBD8-DB50-413E-AFD6-98944C404D4A}" srcOrd="1" destOrd="0" parTransId="{2423E68D-DD36-4F37-A97E-5003EE62D79D}" sibTransId="{9DEC98A9-EFB0-4974-B41C-4D74DCFE5C50}"/>
    <dgm:cxn modelId="{DE4514AF-9483-4116-9830-1D34F4AC9BC6}" type="presOf" srcId="{7B86CBD8-DB50-413E-AFD6-98944C404D4A}" destId="{BE49C27A-F170-4E72-B8F6-53D072AA9A92}" srcOrd="0" destOrd="0" presId="urn:microsoft.com/office/officeart/2005/8/layout/vList6"/>
    <dgm:cxn modelId="{ED146FB5-878D-44EF-98E9-997A45A9C164}" type="presOf" srcId="{91EA32C5-2C43-4CC3-B9EC-F4BB595A2351}" destId="{28690F75-4239-4AF6-BC11-7AB53083C082}" srcOrd="0" destOrd="0" presId="urn:microsoft.com/office/officeart/2005/8/layout/vList6"/>
    <dgm:cxn modelId="{224CC0BA-7CEA-4FA7-B039-DC32C8D017A0}" type="presOf" srcId="{5FBECF56-A322-4E6A-A93D-190F8FAC4857}" destId="{EE0D528B-7DB8-4D1F-B10B-843F469CD944}" srcOrd="0" destOrd="0" presId="urn:microsoft.com/office/officeart/2005/8/layout/vList6"/>
    <dgm:cxn modelId="{F44A36BE-5F73-4784-A4FC-9DD674D20F32}" srcId="{5FBECF56-A322-4E6A-A93D-190F8FAC4857}" destId="{4D0B3CD7-36D3-4B85-9C07-66889EE9E576}" srcOrd="0" destOrd="0" parTransId="{2A05603E-4565-40A7-ADAB-987DCA61063F}" sibTransId="{302D89F3-7150-4C09-8EC2-D2E69CAAEF57}"/>
    <dgm:cxn modelId="{1A321FE5-FEF5-40BF-B348-6BD23B1BFBB5}" type="presOf" srcId="{03732C20-67E9-4B9F-AE9B-70021E700AEC}" destId="{292BC2B1-EC57-40C5-9122-1647506AAE51}" srcOrd="0" destOrd="0" presId="urn:microsoft.com/office/officeart/2005/8/layout/vList6"/>
    <dgm:cxn modelId="{73AFE0F0-BF09-43FF-92CD-AA379C8F51C9}" srcId="{91EA32C5-2C43-4CC3-B9EC-F4BB595A2351}" destId="{5FBECF56-A322-4E6A-A93D-190F8FAC4857}" srcOrd="2" destOrd="0" parTransId="{6EB69B49-CFEB-46FB-9801-0809FA36FE8F}" sibTransId="{E1D00D74-0AB8-402C-8611-5AE7A7EE00DF}"/>
    <dgm:cxn modelId="{942824F5-0CD2-4157-A8A2-DFDE5DE497B5}" srcId="{8D689DA1-09B1-4F9C-9386-458DC2F97D2F}" destId="{03732C20-67E9-4B9F-AE9B-70021E700AEC}" srcOrd="0" destOrd="0" parTransId="{A0290A1C-55FF-41B4-91F0-B93241DED5CE}" sibTransId="{330959E2-0D4D-46F8-BE13-7031A6AC8854}"/>
    <dgm:cxn modelId="{68214DFB-208B-435B-A84A-30DB2EB9FE17}" type="presOf" srcId="{D71CC7DD-EE23-45DE-8899-B282D5D3559C}" destId="{A6BA2A81-ED2E-40CB-AB0E-2E6F09279218}" srcOrd="0" destOrd="0" presId="urn:microsoft.com/office/officeart/2005/8/layout/vList6"/>
    <dgm:cxn modelId="{C992759B-84E8-485B-80C5-8BF655DF6DBC}" type="presParOf" srcId="{28690F75-4239-4AF6-BC11-7AB53083C082}" destId="{F8277673-0EDF-4110-B013-09397083BCED}" srcOrd="0" destOrd="0" presId="urn:microsoft.com/office/officeart/2005/8/layout/vList6"/>
    <dgm:cxn modelId="{40C375E6-714A-4BDA-BAD4-A1EAFFE68A51}" type="presParOf" srcId="{F8277673-0EDF-4110-B013-09397083BCED}" destId="{1DDA09D8-F5B1-4FDC-836B-435975BA5A3F}" srcOrd="0" destOrd="0" presId="urn:microsoft.com/office/officeart/2005/8/layout/vList6"/>
    <dgm:cxn modelId="{67719FF1-D76A-436C-A0D8-F34D66B7300C}" type="presParOf" srcId="{F8277673-0EDF-4110-B013-09397083BCED}" destId="{8518FAD2-1A98-410A-9632-9E12B7EB821E}" srcOrd="1" destOrd="0" presId="urn:microsoft.com/office/officeart/2005/8/layout/vList6"/>
    <dgm:cxn modelId="{A7F7DE63-0580-4413-A726-05C10944AECD}" type="presParOf" srcId="{28690F75-4239-4AF6-BC11-7AB53083C082}" destId="{500424B0-A2C0-4A90-A65D-2C17A246F045}" srcOrd="1" destOrd="0" presId="urn:microsoft.com/office/officeart/2005/8/layout/vList6"/>
    <dgm:cxn modelId="{2458DE59-267F-4B6A-AA97-F04C31782FB8}" type="presParOf" srcId="{28690F75-4239-4AF6-BC11-7AB53083C082}" destId="{83C2D68F-5CE2-45C9-BBA7-FBEAA718C102}" srcOrd="2" destOrd="0" presId="urn:microsoft.com/office/officeart/2005/8/layout/vList6"/>
    <dgm:cxn modelId="{80F09C44-4531-4130-8266-FCF24588715D}" type="presParOf" srcId="{83C2D68F-5CE2-45C9-BBA7-FBEAA718C102}" destId="{BE49C27A-F170-4E72-B8F6-53D072AA9A92}" srcOrd="0" destOrd="0" presId="urn:microsoft.com/office/officeart/2005/8/layout/vList6"/>
    <dgm:cxn modelId="{0084CF29-516E-459C-BEA6-8537840AC421}" type="presParOf" srcId="{83C2D68F-5CE2-45C9-BBA7-FBEAA718C102}" destId="{21F11BAF-DFD0-46D9-A672-293E454E9D24}" srcOrd="1" destOrd="0" presId="urn:microsoft.com/office/officeart/2005/8/layout/vList6"/>
    <dgm:cxn modelId="{F2C035C2-92BD-4A1E-9DEE-FEF6AAFA794F}" type="presParOf" srcId="{28690F75-4239-4AF6-BC11-7AB53083C082}" destId="{F3ECC433-9A73-492A-82E3-26987F132AA0}" srcOrd="3" destOrd="0" presId="urn:microsoft.com/office/officeart/2005/8/layout/vList6"/>
    <dgm:cxn modelId="{FD463790-2F2D-4F23-A832-C50F3A5BA20C}" type="presParOf" srcId="{28690F75-4239-4AF6-BC11-7AB53083C082}" destId="{0B335D37-3B30-4AAC-94DA-2FD0F84B7A2A}" srcOrd="4" destOrd="0" presId="urn:microsoft.com/office/officeart/2005/8/layout/vList6"/>
    <dgm:cxn modelId="{5F8AAB99-FF15-4A60-B3B4-426223F58FBE}" type="presParOf" srcId="{0B335D37-3B30-4AAC-94DA-2FD0F84B7A2A}" destId="{EE0D528B-7DB8-4D1F-B10B-843F469CD944}" srcOrd="0" destOrd="0" presId="urn:microsoft.com/office/officeart/2005/8/layout/vList6"/>
    <dgm:cxn modelId="{4DEA5583-C283-43CC-8BE3-687C60FF4EAA}" type="presParOf" srcId="{0B335D37-3B30-4AAC-94DA-2FD0F84B7A2A}" destId="{9CA205DA-5975-47CF-A25E-BC436018A70F}" srcOrd="1" destOrd="0" presId="urn:microsoft.com/office/officeart/2005/8/layout/vList6"/>
    <dgm:cxn modelId="{3BD56E37-6E53-46AC-8447-90CE0660A557}" type="presParOf" srcId="{28690F75-4239-4AF6-BC11-7AB53083C082}" destId="{73BA407A-46E3-4CD8-9C65-5013085ABB22}" srcOrd="5" destOrd="0" presId="urn:microsoft.com/office/officeart/2005/8/layout/vList6"/>
    <dgm:cxn modelId="{AA80DC9F-B7A4-4D81-97C2-A26CD82AD135}" type="presParOf" srcId="{28690F75-4239-4AF6-BC11-7AB53083C082}" destId="{E3214294-19EA-4112-B73F-90B3B334F45C}" srcOrd="6" destOrd="0" presId="urn:microsoft.com/office/officeart/2005/8/layout/vList6"/>
    <dgm:cxn modelId="{9C3333C9-89FA-4501-81C1-62E2A9654A71}" type="presParOf" srcId="{E3214294-19EA-4112-B73F-90B3B334F45C}" destId="{580DA8C0-60D0-4050-8BF7-445D57C594C0}" srcOrd="0" destOrd="0" presId="urn:microsoft.com/office/officeart/2005/8/layout/vList6"/>
    <dgm:cxn modelId="{A218A1D7-7432-4C08-96FB-FC9CFC08AB08}" type="presParOf" srcId="{E3214294-19EA-4112-B73F-90B3B334F45C}" destId="{292BC2B1-EC57-40C5-9122-1647506AAE51}" srcOrd="1" destOrd="0" presId="urn:microsoft.com/office/officeart/2005/8/layout/vList6"/>
    <dgm:cxn modelId="{BCF35CF4-5655-4F07-963D-F11EDEBC0711}" type="presParOf" srcId="{28690F75-4239-4AF6-BC11-7AB53083C082}" destId="{99232A3B-EB44-4E16-8D27-7AD2736CBF47}" srcOrd="7" destOrd="0" presId="urn:microsoft.com/office/officeart/2005/8/layout/vList6"/>
    <dgm:cxn modelId="{BD7A7FBD-0FE2-4761-9488-FBEA8EF70EA3}" type="presParOf" srcId="{28690F75-4239-4AF6-BC11-7AB53083C082}" destId="{74E2FAE1-5BDA-4C02-BDD1-148F61DB982C}" srcOrd="8" destOrd="0" presId="urn:microsoft.com/office/officeart/2005/8/layout/vList6"/>
    <dgm:cxn modelId="{29403D98-E7C3-41D3-BB7A-412200EA847A}" type="presParOf" srcId="{74E2FAE1-5BDA-4C02-BDD1-148F61DB982C}" destId="{A6BA2A81-ED2E-40CB-AB0E-2E6F09279218}" srcOrd="0" destOrd="0" presId="urn:microsoft.com/office/officeart/2005/8/layout/vList6"/>
    <dgm:cxn modelId="{7C75958A-5B7B-47AE-9E92-1ADCACC5F3AD}" type="presParOf" srcId="{74E2FAE1-5BDA-4C02-BDD1-148F61DB982C}" destId="{3432F9A8-BD10-482F-8CE3-0325004C8E1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31E930-3B36-4571-A0AB-174FBE27D3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A12D79-B17B-4080-831A-3EC4CF57B8D0}">
      <dgm:prSet/>
      <dgm:spPr/>
      <dgm:t>
        <a:bodyPr/>
        <a:lstStyle/>
        <a:p>
          <a:r>
            <a:rPr lang="en-US" b="0" i="0" dirty="0"/>
            <a:t>What is </a:t>
          </a:r>
          <a:r>
            <a:rPr lang="en-US" b="0" i="1" dirty="0"/>
            <a:t>graduate school</a:t>
          </a:r>
          <a:r>
            <a:rPr lang="en-US" b="0" i="0" dirty="0"/>
            <a:t>? – Post BA, therefore “graduate school”</a:t>
          </a:r>
          <a:endParaRPr lang="en-US" dirty="0"/>
        </a:p>
      </dgm:t>
    </dgm:pt>
    <dgm:pt modelId="{0534BD20-3BA1-47D2-8F64-60E56AD03C67}" type="parTrans" cxnId="{BA71C3D1-B1E1-4223-BCB8-794245923506}">
      <dgm:prSet/>
      <dgm:spPr/>
      <dgm:t>
        <a:bodyPr/>
        <a:lstStyle/>
        <a:p>
          <a:endParaRPr lang="en-US"/>
        </a:p>
      </dgm:t>
    </dgm:pt>
    <dgm:pt modelId="{4432D449-0C62-4A87-B049-FD282CFF6E5A}" type="sibTrans" cxnId="{BA71C3D1-B1E1-4223-BCB8-794245923506}">
      <dgm:prSet/>
      <dgm:spPr/>
      <dgm:t>
        <a:bodyPr/>
        <a:lstStyle/>
        <a:p>
          <a:endParaRPr lang="en-US"/>
        </a:p>
      </dgm:t>
    </dgm:pt>
    <dgm:pt modelId="{2BB56844-149F-43D4-BD98-2C0D77BB4C8A}">
      <dgm:prSet/>
      <dgm:spPr/>
      <dgm:t>
        <a:bodyPr/>
        <a:lstStyle/>
        <a:p>
          <a:r>
            <a:rPr lang="en-US" b="0" i="0" dirty="0"/>
            <a:t>A Masters Degree – takes 2 or 3 years</a:t>
          </a:r>
          <a:endParaRPr lang="en-US" dirty="0"/>
        </a:p>
      </dgm:t>
    </dgm:pt>
    <dgm:pt modelId="{6DBD713E-8983-42C2-9206-2FCB2B844A29}" type="parTrans" cxnId="{17338A29-1854-4C60-AA9C-A1967240D62C}">
      <dgm:prSet/>
      <dgm:spPr/>
      <dgm:t>
        <a:bodyPr/>
        <a:lstStyle/>
        <a:p>
          <a:endParaRPr lang="en-US"/>
        </a:p>
      </dgm:t>
    </dgm:pt>
    <dgm:pt modelId="{9E8412DE-975F-44C7-A18B-D6496E55C574}" type="sibTrans" cxnId="{17338A29-1854-4C60-AA9C-A1967240D62C}">
      <dgm:prSet/>
      <dgm:spPr/>
      <dgm:t>
        <a:bodyPr/>
        <a:lstStyle/>
        <a:p>
          <a:endParaRPr lang="en-US"/>
        </a:p>
      </dgm:t>
    </dgm:pt>
    <dgm:pt modelId="{60BD148D-92ED-4E82-A0F8-9A1F4102EF24}">
      <dgm:prSet/>
      <dgm:spPr/>
      <dgm:t>
        <a:bodyPr/>
        <a:lstStyle/>
        <a:p>
          <a:r>
            <a:rPr lang="en-US" b="0" i="0" dirty="0"/>
            <a:t>PhD – takes 5 or 6 years</a:t>
          </a:r>
          <a:endParaRPr lang="en-US" dirty="0"/>
        </a:p>
      </dgm:t>
    </dgm:pt>
    <dgm:pt modelId="{91F4C6CE-396B-4E97-9F28-BBD36C36BD63}" type="parTrans" cxnId="{06EDA2C4-A54C-43F1-9FE8-757A3D521796}">
      <dgm:prSet/>
      <dgm:spPr/>
      <dgm:t>
        <a:bodyPr/>
        <a:lstStyle/>
        <a:p>
          <a:endParaRPr lang="en-US"/>
        </a:p>
      </dgm:t>
    </dgm:pt>
    <dgm:pt modelId="{A147E390-BD92-4546-B812-CFECABACE799}" type="sibTrans" cxnId="{06EDA2C4-A54C-43F1-9FE8-757A3D521796}">
      <dgm:prSet/>
      <dgm:spPr/>
      <dgm:t>
        <a:bodyPr/>
        <a:lstStyle/>
        <a:p>
          <a:endParaRPr lang="en-US"/>
        </a:p>
      </dgm:t>
    </dgm:pt>
    <dgm:pt modelId="{1E8EF89C-E160-46CC-A25A-CF3774151463}">
      <dgm:prSet/>
      <dgm:spPr/>
      <dgm:t>
        <a:bodyPr/>
        <a:lstStyle/>
        <a:p>
          <a:r>
            <a:rPr lang="en-US" b="0" i="0" dirty="0"/>
            <a:t>Finding the  “right” program and getting into that program – a challenge</a:t>
          </a:r>
          <a:endParaRPr lang="en-US" dirty="0"/>
        </a:p>
      </dgm:t>
    </dgm:pt>
    <dgm:pt modelId="{66D0C016-9E71-462C-8ACF-73BA4F9BAF18}" type="parTrans" cxnId="{F166EAEF-0F49-40F6-A3C2-D6933F62D6C9}">
      <dgm:prSet/>
      <dgm:spPr/>
      <dgm:t>
        <a:bodyPr/>
        <a:lstStyle/>
        <a:p>
          <a:endParaRPr lang="en-US"/>
        </a:p>
      </dgm:t>
    </dgm:pt>
    <dgm:pt modelId="{0154726B-EA7C-46BB-A9BB-212B79513172}" type="sibTrans" cxnId="{F166EAEF-0F49-40F6-A3C2-D6933F62D6C9}">
      <dgm:prSet/>
      <dgm:spPr/>
      <dgm:t>
        <a:bodyPr/>
        <a:lstStyle/>
        <a:p>
          <a:endParaRPr lang="en-US"/>
        </a:p>
      </dgm:t>
    </dgm:pt>
    <dgm:pt modelId="{8B38894A-0AC2-40C3-82A8-33CEAB6B7362}">
      <dgm:prSet/>
      <dgm:spPr/>
      <dgm:t>
        <a:bodyPr/>
        <a:lstStyle/>
        <a:p>
          <a:r>
            <a:rPr lang="en-US" b="0" i="0" dirty="0"/>
            <a:t>Graduate Record Exam (GRE)</a:t>
          </a:r>
          <a:endParaRPr lang="en-US" dirty="0"/>
        </a:p>
      </dgm:t>
    </dgm:pt>
    <dgm:pt modelId="{15676AB4-B71A-471A-9C5C-93A1DA759D38}" type="parTrans" cxnId="{07774E5B-29EF-428A-BDA0-30E8844916A5}">
      <dgm:prSet/>
      <dgm:spPr/>
      <dgm:t>
        <a:bodyPr/>
        <a:lstStyle/>
        <a:p>
          <a:endParaRPr lang="en-US"/>
        </a:p>
      </dgm:t>
    </dgm:pt>
    <dgm:pt modelId="{6AF187B0-CEC0-4D28-BDE3-A56BDA2D16CD}" type="sibTrans" cxnId="{07774E5B-29EF-428A-BDA0-30E8844916A5}">
      <dgm:prSet/>
      <dgm:spPr/>
      <dgm:t>
        <a:bodyPr/>
        <a:lstStyle/>
        <a:p>
          <a:endParaRPr lang="en-US"/>
        </a:p>
      </dgm:t>
    </dgm:pt>
    <dgm:pt modelId="{A65B4EB1-8E05-4DAC-9866-F032F4DC003B}">
      <dgm:prSet/>
      <dgm:spPr/>
      <dgm:t>
        <a:bodyPr/>
        <a:lstStyle/>
        <a:p>
          <a:r>
            <a:rPr lang="en-US" b="0" i="0" dirty="0"/>
            <a:t>Letters of Recommendation</a:t>
          </a:r>
          <a:endParaRPr lang="en-US" dirty="0"/>
        </a:p>
      </dgm:t>
    </dgm:pt>
    <dgm:pt modelId="{BE8E0AED-0337-469D-96F5-43F58C85FE59}" type="parTrans" cxnId="{1294CBEF-E2E1-4775-BECB-2F8BB1CC38AA}">
      <dgm:prSet/>
      <dgm:spPr/>
      <dgm:t>
        <a:bodyPr/>
        <a:lstStyle/>
        <a:p>
          <a:endParaRPr lang="en-US"/>
        </a:p>
      </dgm:t>
    </dgm:pt>
    <dgm:pt modelId="{7EC967E5-9059-4104-BA7F-6CA873BC9064}" type="sibTrans" cxnId="{1294CBEF-E2E1-4775-BECB-2F8BB1CC38AA}">
      <dgm:prSet/>
      <dgm:spPr/>
      <dgm:t>
        <a:bodyPr/>
        <a:lstStyle/>
        <a:p>
          <a:endParaRPr lang="en-US"/>
        </a:p>
      </dgm:t>
    </dgm:pt>
    <dgm:pt modelId="{527A9E61-3459-4F8B-842A-16AE076FB41F}">
      <dgm:prSet/>
      <dgm:spPr/>
      <dgm:t>
        <a:bodyPr/>
        <a:lstStyle/>
        <a:p>
          <a:r>
            <a:rPr lang="en-US" b="0" i="0" dirty="0"/>
            <a:t>Experiences that help qualify you</a:t>
          </a:r>
          <a:endParaRPr lang="en-US" dirty="0"/>
        </a:p>
      </dgm:t>
    </dgm:pt>
    <dgm:pt modelId="{44A860FC-1BA5-42D6-971A-3D2FA9B22D9F}" type="parTrans" cxnId="{21FFB7AA-A096-4AB9-9023-8D8D79D3B9D0}">
      <dgm:prSet/>
      <dgm:spPr/>
      <dgm:t>
        <a:bodyPr/>
        <a:lstStyle/>
        <a:p>
          <a:endParaRPr lang="en-US"/>
        </a:p>
      </dgm:t>
    </dgm:pt>
    <dgm:pt modelId="{3B42CFF2-AD0C-4F49-A684-04445D15EDB4}" type="sibTrans" cxnId="{21FFB7AA-A096-4AB9-9023-8D8D79D3B9D0}">
      <dgm:prSet/>
      <dgm:spPr/>
      <dgm:t>
        <a:bodyPr/>
        <a:lstStyle/>
        <a:p>
          <a:endParaRPr lang="en-US"/>
        </a:p>
      </dgm:t>
    </dgm:pt>
    <dgm:pt modelId="{03EA9516-0238-420F-8423-778A1A962553}" type="pres">
      <dgm:prSet presAssocID="{4D31E930-3B36-4571-A0AB-174FBE27D361}" presName="linear" presStyleCnt="0">
        <dgm:presLayoutVars>
          <dgm:animLvl val="lvl"/>
          <dgm:resizeHandles val="exact"/>
        </dgm:presLayoutVars>
      </dgm:prSet>
      <dgm:spPr/>
    </dgm:pt>
    <dgm:pt modelId="{C4063BD8-BFDC-42E3-8980-0E19D13A5AA9}" type="pres">
      <dgm:prSet presAssocID="{E2A12D79-B17B-4080-831A-3EC4CF57B8D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FCA429E-AF87-4C1E-91E7-5584B5BA11CF}" type="pres">
      <dgm:prSet presAssocID="{4432D449-0C62-4A87-B049-FD282CFF6E5A}" presName="spacer" presStyleCnt="0"/>
      <dgm:spPr/>
    </dgm:pt>
    <dgm:pt modelId="{ABB52E89-5AE8-456D-AD55-33C08D991ABE}" type="pres">
      <dgm:prSet presAssocID="{2BB56844-149F-43D4-BD98-2C0D77BB4C8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8E3795D-5899-48AD-B30E-A01A3A6E054C}" type="pres">
      <dgm:prSet presAssocID="{9E8412DE-975F-44C7-A18B-D6496E55C574}" presName="spacer" presStyleCnt="0"/>
      <dgm:spPr/>
    </dgm:pt>
    <dgm:pt modelId="{9FE8681B-4320-4B15-BA73-443AAE66AD7F}" type="pres">
      <dgm:prSet presAssocID="{60BD148D-92ED-4E82-A0F8-9A1F4102EF2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4429182-6489-4210-9B37-D4F82FB901C3}" type="pres">
      <dgm:prSet presAssocID="{A147E390-BD92-4546-B812-CFECABACE799}" presName="spacer" presStyleCnt="0"/>
      <dgm:spPr/>
    </dgm:pt>
    <dgm:pt modelId="{02FF5734-DDEC-4C6D-94DB-C6E07F306040}" type="pres">
      <dgm:prSet presAssocID="{1E8EF89C-E160-46CC-A25A-CF3774151463}" presName="parentText" presStyleLbl="node1" presStyleIdx="3" presStyleCnt="4" custScaleY="156924">
        <dgm:presLayoutVars>
          <dgm:chMax val="0"/>
          <dgm:bulletEnabled val="1"/>
        </dgm:presLayoutVars>
      </dgm:prSet>
      <dgm:spPr/>
    </dgm:pt>
    <dgm:pt modelId="{0A469ED8-A0D2-4077-BEBA-8EA5AE2E604F}" type="pres">
      <dgm:prSet presAssocID="{1E8EF89C-E160-46CC-A25A-CF377415146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7A84E13-76C4-4000-8B31-668442F73C63}" type="presOf" srcId="{527A9E61-3459-4F8B-842A-16AE076FB41F}" destId="{0A469ED8-A0D2-4077-BEBA-8EA5AE2E604F}" srcOrd="0" destOrd="2" presId="urn:microsoft.com/office/officeart/2005/8/layout/vList2"/>
    <dgm:cxn modelId="{C63E0B1B-4E28-479D-AA86-74EE152DE323}" type="presOf" srcId="{1E8EF89C-E160-46CC-A25A-CF3774151463}" destId="{02FF5734-DDEC-4C6D-94DB-C6E07F306040}" srcOrd="0" destOrd="0" presId="urn:microsoft.com/office/officeart/2005/8/layout/vList2"/>
    <dgm:cxn modelId="{17338A29-1854-4C60-AA9C-A1967240D62C}" srcId="{4D31E930-3B36-4571-A0AB-174FBE27D361}" destId="{2BB56844-149F-43D4-BD98-2C0D77BB4C8A}" srcOrd="1" destOrd="0" parTransId="{6DBD713E-8983-42C2-9206-2FCB2B844A29}" sibTransId="{9E8412DE-975F-44C7-A18B-D6496E55C574}"/>
    <dgm:cxn modelId="{07774E5B-29EF-428A-BDA0-30E8844916A5}" srcId="{1E8EF89C-E160-46CC-A25A-CF3774151463}" destId="{8B38894A-0AC2-40C3-82A8-33CEAB6B7362}" srcOrd="0" destOrd="0" parTransId="{15676AB4-B71A-471A-9C5C-93A1DA759D38}" sibTransId="{6AF187B0-CEC0-4D28-BDE3-A56BDA2D16CD}"/>
    <dgm:cxn modelId="{A5412868-4E1C-4751-B893-9B205B155AF1}" type="presOf" srcId="{A65B4EB1-8E05-4DAC-9866-F032F4DC003B}" destId="{0A469ED8-A0D2-4077-BEBA-8EA5AE2E604F}" srcOrd="0" destOrd="1" presId="urn:microsoft.com/office/officeart/2005/8/layout/vList2"/>
    <dgm:cxn modelId="{C962996A-B2C8-466D-98E0-96D630181030}" type="presOf" srcId="{60BD148D-92ED-4E82-A0F8-9A1F4102EF24}" destId="{9FE8681B-4320-4B15-BA73-443AAE66AD7F}" srcOrd="0" destOrd="0" presId="urn:microsoft.com/office/officeart/2005/8/layout/vList2"/>
    <dgm:cxn modelId="{6924CF52-7960-4D3D-B0F4-10264CF0D1DC}" type="presOf" srcId="{8B38894A-0AC2-40C3-82A8-33CEAB6B7362}" destId="{0A469ED8-A0D2-4077-BEBA-8EA5AE2E604F}" srcOrd="0" destOrd="0" presId="urn:microsoft.com/office/officeart/2005/8/layout/vList2"/>
    <dgm:cxn modelId="{C70CE38F-EF5D-497A-9EBA-A7728C22C9FF}" type="presOf" srcId="{2BB56844-149F-43D4-BD98-2C0D77BB4C8A}" destId="{ABB52E89-5AE8-456D-AD55-33C08D991ABE}" srcOrd="0" destOrd="0" presId="urn:microsoft.com/office/officeart/2005/8/layout/vList2"/>
    <dgm:cxn modelId="{21FFB7AA-A096-4AB9-9023-8D8D79D3B9D0}" srcId="{1E8EF89C-E160-46CC-A25A-CF3774151463}" destId="{527A9E61-3459-4F8B-842A-16AE076FB41F}" srcOrd="2" destOrd="0" parTransId="{44A860FC-1BA5-42D6-971A-3D2FA9B22D9F}" sibTransId="{3B42CFF2-AD0C-4F49-A684-04445D15EDB4}"/>
    <dgm:cxn modelId="{EB040DB3-3790-44AE-85A6-6C4F2717B648}" type="presOf" srcId="{4D31E930-3B36-4571-A0AB-174FBE27D361}" destId="{03EA9516-0238-420F-8423-778A1A962553}" srcOrd="0" destOrd="0" presId="urn:microsoft.com/office/officeart/2005/8/layout/vList2"/>
    <dgm:cxn modelId="{06EDA2C4-A54C-43F1-9FE8-757A3D521796}" srcId="{4D31E930-3B36-4571-A0AB-174FBE27D361}" destId="{60BD148D-92ED-4E82-A0F8-9A1F4102EF24}" srcOrd="2" destOrd="0" parTransId="{91F4C6CE-396B-4E97-9F28-BBD36C36BD63}" sibTransId="{A147E390-BD92-4546-B812-CFECABACE799}"/>
    <dgm:cxn modelId="{BA71C3D1-B1E1-4223-BCB8-794245923506}" srcId="{4D31E930-3B36-4571-A0AB-174FBE27D361}" destId="{E2A12D79-B17B-4080-831A-3EC4CF57B8D0}" srcOrd="0" destOrd="0" parTransId="{0534BD20-3BA1-47D2-8F64-60E56AD03C67}" sibTransId="{4432D449-0C62-4A87-B049-FD282CFF6E5A}"/>
    <dgm:cxn modelId="{1294CBEF-E2E1-4775-BECB-2F8BB1CC38AA}" srcId="{1E8EF89C-E160-46CC-A25A-CF3774151463}" destId="{A65B4EB1-8E05-4DAC-9866-F032F4DC003B}" srcOrd="1" destOrd="0" parTransId="{BE8E0AED-0337-469D-96F5-43F58C85FE59}" sibTransId="{7EC967E5-9059-4104-BA7F-6CA873BC9064}"/>
    <dgm:cxn modelId="{F166EAEF-0F49-40F6-A3C2-D6933F62D6C9}" srcId="{4D31E930-3B36-4571-A0AB-174FBE27D361}" destId="{1E8EF89C-E160-46CC-A25A-CF3774151463}" srcOrd="3" destOrd="0" parTransId="{66D0C016-9E71-462C-8ACF-73BA4F9BAF18}" sibTransId="{0154726B-EA7C-46BB-A9BB-212B79513172}"/>
    <dgm:cxn modelId="{7F1920F4-7185-4850-825F-29C9B5CA78BC}" type="presOf" srcId="{E2A12D79-B17B-4080-831A-3EC4CF57B8D0}" destId="{C4063BD8-BFDC-42E3-8980-0E19D13A5AA9}" srcOrd="0" destOrd="0" presId="urn:microsoft.com/office/officeart/2005/8/layout/vList2"/>
    <dgm:cxn modelId="{55A68D84-8FB7-4A60-9253-5EA06FD2043B}" type="presParOf" srcId="{03EA9516-0238-420F-8423-778A1A962553}" destId="{C4063BD8-BFDC-42E3-8980-0E19D13A5AA9}" srcOrd="0" destOrd="0" presId="urn:microsoft.com/office/officeart/2005/8/layout/vList2"/>
    <dgm:cxn modelId="{9FF8F5F5-383D-4516-9C20-B645236FEFFF}" type="presParOf" srcId="{03EA9516-0238-420F-8423-778A1A962553}" destId="{BFCA429E-AF87-4C1E-91E7-5584B5BA11CF}" srcOrd="1" destOrd="0" presId="urn:microsoft.com/office/officeart/2005/8/layout/vList2"/>
    <dgm:cxn modelId="{02CEEE70-DB03-426D-84AE-AE603BA4605C}" type="presParOf" srcId="{03EA9516-0238-420F-8423-778A1A962553}" destId="{ABB52E89-5AE8-456D-AD55-33C08D991ABE}" srcOrd="2" destOrd="0" presId="urn:microsoft.com/office/officeart/2005/8/layout/vList2"/>
    <dgm:cxn modelId="{102EC23E-818D-4985-B421-8B9ED2E79237}" type="presParOf" srcId="{03EA9516-0238-420F-8423-778A1A962553}" destId="{F8E3795D-5899-48AD-B30E-A01A3A6E054C}" srcOrd="3" destOrd="0" presId="urn:microsoft.com/office/officeart/2005/8/layout/vList2"/>
    <dgm:cxn modelId="{FDF74F6F-3977-4ADE-8152-062CAB05F95D}" type="presParOf" srcId="{03EA9516-0238-420F-8423-778A1A962553}" destId="{9FE8681B-4320-4B15-BA73-443AAE66AD7F}" srcOrd="4" destOrd="0" presId="urn:microsoft.com/office/officeart/2005/8/layout/vList2"/>
    <dgm:cxn modelId="{8560E368-2789-4455-A665-52F6CD56A4E1}" type="presParOf" srcId="{03EA9516-0238-420F-8423-778A1A962553}" destId="{D4429182-6489-4210-9B37-D4F82FB901C3}" srcOrd="5" destOrd="0" presId="urn:microsoft.com/office/officeart/2005/8/layout/vList2"/>
    <dgm:cxn modelId="{BEE280A4-FF90-4B4E-BE70-ED58C96070DF}" type="presParOf" srcId="{03EA9516-0238-420F-8423-778A1A962553}" destId="{02FF5734-DDEC-4C6D-94DB-C6E07F306040}" srcOrd="6" destOrd="0" presId="urn:microsoft.com/office/officeart/2005/8/layout/vList2"/>
    <dgm:cxn modelId="{B9E1DFB1-9CA8-43CE-8947-34978B6E7E08}" type="presParOf" srcId="{03EA9516-0238-420F-8423-778A1A962553}" destId="{0A469ED8-A0D2-4077-BEBA-8EA5AE2E604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FDBFE2-B6A2-45E1-A3AC-8A0B2E882831}" type="doc">
      <dgm:prSet loTypeId="urn:microsoft.com/office/officeart/2008/layout/Lin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A6AF6C-CA5B-439E-88EB-21FD7510A170}">
      <dgm:prSet custT="1"/>
      <dgm:spPr/>
      <dgm:t>
        <a:bodyPr/>
        <a:lstStyle/>
        <a:p>
          <a:br>
            <a:rPr lang="en-US" sz="1700" dirty="0"/>
          </a:br>
          <a:r>
            <a:rPr lang="en-US" sz="2400" dirty="0"/>
            <a:t>The “Skills Gap” </a:t>
          </a:r>
          <a:br>
            <a:rPr lang="en-US" sz="2400" dirty="0"/>
          </a:br>
          <a:r>
            <a:rPr lang="en-US" sz="2000" dirty="0"/>
            <a:t>Skills e</a:t>
          </a:r>
          <a:r>
            <a:rPr lang="en-US" sz="2000" i="1" dirty="0"/>
            <a:t>mployers want          but graduates lack</a:t>
          </a:r>
          <a:endParaRPr lang="en-US" sz="1700" i="1" dirty="0"/>
        </a:p>
      </dgm:t>
    </dgm:pt>
    <dgm:pt modelId="{1665DE35-87CB-403D-85D4-E3F72A47DB87}" type="parTrans" cxnId="{75A691F9-A390-4C59-AE56-9AC147C22146}">
      <dgm:prSet/>
      <dgm:spPr/>
      <dgm:t>
        <a:bodyPr/>
        <a:lstStyle/>
        <a:p>
          <a:endParaRPr lang="en-US"/>
        </a:p>
      </dgm:t>
    </dgm:pt>
    <dgm:pt modelId="{B43D3FE4-F470-420C-A92F-F929207DE567}" type="sibTrans" cxnId="{75A691F9-A390-4C59-AE56-9AC147C22146}">
      <dgm:prSet/>
      <dgm:spPr/>
      <dgm:t>
        <a:bodyPr/>
        <a:lstStyle/>
        <a:p>
          <a:endParaRPr lang="en-US"/>
        </a:p>
      </dgm:t>
    </dgm:pt>
    <dgm:pt modelId="{3A5CAF34-A339-4E80-BC95-95DD9BE93521}">
      <dgm:prSet custT="1"/>
      <dgm:spPr/>
      <dgm:t>
        <a:bodyPr/>
        <a:lstStyle/>
        <a:p>
          <a:r>
            <a:rPr lang="en-US" sz="2400" b="0" i="0" dirty="0"/>
            <a:t>What  are the skills that employers desire in new employees? </a:t>
          </a:r>
          <a:r>
            <a:rPr lang="en-US" sz="2000" b="0" i="0" dirty="0"/>
            <a:t>Can psychology help students acquire them?</a:t>
          </a:r>
          <a:endParaRPr lang="en-US" sz="1700" dirty="0"/>
        </a:p>
      </dgm:t>
    </dgm:pt>
    <dgm:pt modelId="{BC8C1237-18FF-4F71-A1DF-80A969371EF9}" type="parTrans" cxnId="{448BE4F5-5756-46CD-B493-13936C055D33}">
      <dgm:prSet/>
      <dgm:spPr/>
      <dgm:t>
        <a:bodyPr/>
        <a:lstStyle/>
        <a:p>
          <a:endParaRPr lang="en-US"/>
        </a:p>
      </dgm:t>
    </dgm:pt>
    <dgm:pt modelId="{21F2D043-8933-4047-A6FB-6A4F3AECCC7C}" type="sibTrans" cxnId="{448BE4F5-5756-46CD-B493-13936C055D33}">
      <dgm:prSet/>
      <dgm:spPr/>
      <dgm:t>
        <a:bodyPr/>
        <a:lstStyle/>
        <a:p>
          <a:endParaRPr lang="en-US"/>
        </a:p>
      </dgm:t>
    </dgm:pt>
    <dgm:pt modelId="{ABCC02A9-203B-46B3-9B4F-63FE69DC515A}">
      <dgm:prSet custT="1"/>
      <dgm:spPr/>
      <dgm:t>
        <a:bodyPr/>
        <a:lstStyle/>
        <a:p>
          <a:r>
            <a:rPr lang="en-US" sz="2400" b="0" i="0" dirty="0"/>
            <a:t>Human Skills (“Soft Skills”) are essential for job success – regardless of your job area</a:t>
          </a:r>
          <a:endParaRPr lang="en-US" sz="1700" b="0" i="0" dirty="0"/>
        </a:p>
        <a:p>
          <a:endParaRPr lang="en-US" sz="1700" dirty="0"/>
        </a:p>
      </dgm:t>
    </dgm:pt>
    <dgm:pt modelId="{CD9F4860-27BC-430F-904E-1826E2B4CB67}" type="parTrans" cxnId="{EB196472-CB2F-4B2C-9B5E-44061F26F616}">
      <dgm:prSet/>
      <dgm:spPr/>
      <dgm:t>
        <a:bodyPr/>
        <a:lstStyle/>
        <a:p>
          <a:endParaRPr lang="en-US"/>
        </a:p>
      </dgm:t>
    </dgm:pt>
    <dgm:pt modelId="{8AE48BC1-ADCA-439E-90E5-CE72BEFAFE0E}" type="sibTrans" cxnId="{EB196472-CB2F-4B2C-9B5E-44061F26F616}">
      <dgm:prSet/>
      <dgm:spPr/>
      <dgm:t>
        <a:bodyPr/>
        <a:lstStyle/>
        <a:p>
          <a:endParaRPr lang="en-US"/>
        </a:p>
      </dgm:t>
    </dgm:pt>
    <dgm:pt modelId="{EFCFFF6E-AEFE-4506-8909-96EDB241A599}" type="pres">
      <dgm:prSet presAssocID="{62FDBFE2-B6A2-45E1-A3AC-8A0B2E882831}" presName="vert0" presStyleCnt="0">
        <dgm:presLayoutVars>
          <dgm:dir/>
          <dgm:animOne val="branch"/>
          <dgm:animLvl val="lvl"/>
        </dgm:presLayoutVars>
      </dgm:prSet>
      <dgm:spPr/>
    </dgm:pt>
    <dgm:pt modelId="{F47CF08F-02B0-43A6-BEEE-C5E588397ED6}" type="pres">
      <dgm:prSet presAssocID="{DCA6AF6C-CA5B-439E-88EB-21FD7510A170}" presName="thickLine" presStyleLbl="alignNode1" presStyleIdx="0" presStyleCnt="3"/>
      <dgm:spPr/>
    </dgm:pt>
    <dgm:pt modelId="{9884B523-A999-4FEB-BDB6-A3E3E0A6817D}" type="pres">
      <dgm:prSet presAssocID="{DCA6AF6C-CA5B-439E-88EB-21FD7510A170}" presName="horz1" presStyleCnt="0"/>
      <dgm:spPr/>
    </dgm:pt>
    <dgm:pt modelId="{265198AE-CF07-4D9E-AFF4-D676AE2800F3}" type="pres">
      <dgm:prSet presAssocID="{DCA6AF6C-CA5B-439E-88EB-21FD7510A170}" presName="tx1" presStyleLbl="revTx" presStyleIdx="0" presStyleCnt="3"/>
      <dgm:spPr/>
    </dgm:pt>
    <dgm:pt modelId="{F8071340-22BF-4790-9ADB-269FF9186378}" type="pres">
      <dgm:prSet presAssocID="{DCA6AF6C-CA5B-439E-88EB-21FD7510A170}" presName="vert1" presStyleCnt="0"/>
      <dgm:spPr/>
    </dgm:pt>
    <dgm:pt modelId="{E773325A-3D22-4BCF-940B-128ABE8CE405}" type="pres">
      <dgm:prSet presAssocID="{3A5CAF34-A339-4E80-BC95-95DD9BE93521}" presName="thickLine" presStyleLbl="alignNode1" presStyleIdx="1" presStyleCnt="3"/>
      <dgm:spPr/>
    </dgm:pt>
    <dgm:pt modelId="{0A868BA9-B651-43E5-8101-9F3ECD17DBBD}" type="pres">
      <dgm:prSet presAssocID="{3A5CAF34-A339-4E80-BC95-95DD9BE93521}" presName="horz1" presStyleCnt="0"/>
      <dgm:spPr/>
    </dgm:pt>
    <dgm:pt modelId="{1714AFE1-A41F-4B86-8DAE-D375E993B20E}" type="pres">
      <dgm:prSet presAssocID="{3A5CAF34-A339-4E80-BC95-95DD9BE93521}" presName="tx1" presStyleLbl="revTx" presStyleIdx="1" presStyleCnt="3"/>
      <dgm:spPr/>
    </dgm:pt>
    <dgm:pt modelId="{BBE931A1-E353-464B-8407-12574C75E0C1}" type="pres">
      <dgm:prSet presAssocID="{3A5CAF34-A339-4E80-BC95-95DD9BE93521}" presName="vert1" presStyleCnt="0"/>
      <dgm:spPr/>
    </dgm:pt>
    <dgm:pt modelId="{2DE2D3C4-43C6-408A-B94F-C82F1631E918}" type="pres">
      <dgm:prSet presAssocID="{ABCC02A9-203B-46B3-9B4F-63FE69DC515A}" presName="thickLine" presStyleLbl="alignNode1" presStyleIdx="2" presStyleCnt="3"/>
      <dgm:spPr/>
    </dgm:pt>
    <dgm:pt modelId="{19B12892-677E-48A1-87E9-7F6F26F1719A}" type="pres">
      <dgm:prSet presAssocID="{ABCC02A9-203B-46B3-9B4F-63FE69DC515A}" presName="horz1" presStyleCnt="0"/>
      <dgm:spPr/>
    </dgm:pt>
    <dgm:pt modelId="{E08E045D-95AB-4AA3-9E72-CF55C2727E34}" type="pres">
      <dgm:prSet presAssocID="{ABCC02A9-203B-46B3-9B4F-63FE69DC515A}" presName="tx1" presStyleLbl="revTx" presStyleIdx="2" presStyleCnt="3"/>
      <dgm:spPr/>
    </dgm:pt>
    <dgm:pt modelId="{1125B139-6A0C-42B3-ABD5-6D98E7F3372A}" type="pres">
      <dgm:prSet presAssocID="{ABCC02A9-203B-46B3-9B4F-63FE69DC515A}" presName="vert1" presStyleCnt="0"/>
      <dgm:spPr/>
    </dgm:pt>
  </dgm:ptLst>
  <dgm:cxnLst>
    <dgm:cxn modelId="{0FFC8240-2266-4B22-8184-10FA2DDB346D}" type="presOf" srcId="{DCA6AF6C-CA5B-439E-88EB-21FD7510A170}" destId="{265198AE-CF07-4D9E-AFF4-D676AE2800F3}" srcOrd="0" destOrd="0" presId="urn:microsoft.com/office/officeart/2008/layout/LinedList"/>
    <dgm:cxn modelId="{E4965D5D-9E09-4093-9A25-33A3E97EAF83}" type="presOf" srcId="{62FDBFE2-B6A2-45E1-A3AC-8A0B2E882831}" destId="{EFCFFF6E-AEFE-4506-8909-96EDB241A599}" srcOrd="0" destOrd="0" presId="urn:microsoft.com/office/officeart/2008/layout/LinedList"/>
    <dgm:cxn modelId="{EB196472-CB2F-4B2C-9B5E-44061F26F616}" srcId="{62FDBFE2-B6A2-45E1-A3AC-8A0B2E882831}" destId="{ABCC02A9-203B-46B3-9B4F-63FE69DC515A}" srcOrd="2" destOrd="0" parTransId="{CD9F4860-27BC-430F-904E-1826E2B4CB67}" sibTransId="{8AE48BC1-ADCA-439E-90E5-CE72BEFAFE0E}"/>
    <dgm:cxn modelId="{56786B85-E0FA-421D-A8F2-E89FF71AAE3A}" type="presOf" srcId="{ABCC02A9-203B-46B3-9B4F-63FE69DC515A}" destId="{E08E045D-95AB-4AA3-9E72-CF55C2727E34}" srcOrd="0" destOrd="0" presId="urn:microsoft.com/office/officeart/2008/layout/LinedList"/>
    <dgm:cxn modelId="{109BB4D9-7683-4F58-9A71-C9E5F4746BE1}" type="presOf" srcId="{3A5CAF34-A339-4E80-BC95-95DD9BE93521}" destId="{1714AFE1-A41F-4B86-8DAE-D375E993B20E}" srcOrd="0" destOrd="0" presId="urn:microsoft.com/office/officeart/2008/layout/LinedList"/>
    <dgm:cxn modelId="{448BE4F5-5756-46CD-B493-13936C055D33}" srcId="{62FDBFE2-B6A2-45E1-A3AC-8A0B2E882831}" destId="{3A5CAF34-A339-4E80-BC95-95DD9BE93521}" srcOrd="1" destOrd="0" parTransId="{BC8C1237-18FF-4F71-A1DF-80A969371EF9}" sibTransId="{21F2D043-8933-4047-A6FB-6A4F3AECCC7C}"/>
    <dgm:cxn modelId="{75A691F9-A390-4C59-AE56-9AC147C22146}" srcId="{62FDBFE2-B6A2-45E1-A3AC-8A0B2E882831}" destId="{DCA6AF6C-CA5B-439E-88EB-21FD7510A170}" srcOrd="0" destOrd="0" parTransId="{1665DE35-87CB-403D-85D4-E3F72A47DB87}" sibTransId="{B43D3FE4-F470-420C-A92F-F929207DE567}"/>
    <dgm:cxn modelId="{666CCD6A-B00A-4724-85F8-44AC47428B94}" type="presParOf" srcId="{EFCFFF6E-AEFE-4506-8909-96EDB241A599}" destId="{F47CF08F-02B0-43A6-BEEE-C5E588397ED6}" srcOrd="0" destOrd="0" presId="urn:microsoft.com/office/officeart/2008/layout/LinedList"/>
    <dgm:cxn modelId="{188A2E51-D709-4CB2-A61D-1A3760F2AD98}" type="presParOf" srcId="{EFCFFF6E-AEFE-4506-8909-96EDB241A599}" destId="{9884B523-A999-4FEB-BDB6-A3E3E0A6817D}" srcOrd="1" destOrd="0" presId="urn:microsoft.com/office/officeart/2008/layout/LinedList"/>
    <dgm:cxn modelId="{E49FDC86-62CF-4138-969E-9FB921BEC5E5}" type="presParOf" srcId="{9884B523-A999-4FEB-BDB6-A3E3E0A6817D}" destId="{265198AE-CF07-4D9E-AFF4-D676AE2800F3}" srcOrd="0" destOrd="0" presId="urn:microsoft.com/office/officeart/2008/layout/LinedList"/>
    <dgm:cxn modelId="{5B22E735-3770-4C39-9E1D-13CEA34E7729}" type="presParOf" srcId="{9884B523-A999-4FEB-BDB6-A3E3E0A6817D}" destId="{F8071340-22BF-4790-9ADB-269FF9186378}" srcOrd="1" destOrd="0" presId="urn:microsoft.com/office/officeart/2008/layout/LinedList"/>
    <dgm:cxn modelId="{6EAD9F96-CE19-4951-9C5F-5159D265A6B9}" type="presParOf" srcId="{EFCFFF6E-AEFE-4506-8909-96EDB241A599}" destId="{E773325A-3D22-4BCF-940B-128ABE8CE405}" srcOrd="2" destOrd="0" presId="urn:microsoft.com/office/officeart/2008/layout/LinedList"/>
    <dgm:cxn modelId="{B081AE19-206C-4EDD-B4BF-1D22C04E961C}" type="presParOf" srcId="{EFCFFF6E-AEFE-4506-8909-96EDB241A599}" destId="{0A868BA9-B651-43E5-8101-9F3ECD17DBBD}" srcOrd="3" destOrd="0" presId="urn:microsoft.com/office/officeart/2008/layout/LinedList"/>
    <dgm:cxn modelId="{D0A6F9F9-C754-4BD8-80CB-1925374156F3}" type="presParOf" srcId="{0A868BA9-B651-43E5-8101-9F3ECD17DBBD}" destId="{1714AFE1-A41F-4B86-8DAE-D375E993B20E}" srcOrd="0" destOrd="0" presId="urn:microsoft.com/office/officeart/2008/layout/LinedList"/>
    <dgm:cxn modelId="{554585D7-03EA-4E7C-B152-C2710DA4CF36}" type="presParOf" srcId="{0A868BA9-B651-43E5-8101-9F3ECD17DBBD}" destId="{BBE931A1-E353-464B-8407-12574C75E0C1}" srcOrd="1" destOrd="0" presId="urn:microsoft.com/office/officeart/2008/layout/LinedList"/>
    <dgm:cxn modelId="{D7CFC84E-2AE8-40B0-A8E5-3639B4A94462}" type="presParOf" srcId="{EFCFFF6E-AEFE-4506-8909-96EDB241A599}" destId="{2DE2D3C4-43C6-408A-B94F-C82F1631E918}" srcOrd="4" destOrd="0" presId="urn:microsoft.com/office/officeart/2008/layout/LinedList"/>
    <dgm:cxn modelId="{B3481F2E-C74B-4615-88D0-00F0FFC50C0D}" type="presParOf" srcId="{EFCFFF6E-AEFE-4506-8909-96EDB241A599}" destId="{19B12892-677E-48A1-87E9-7F6F26F1719A}" srcOrd="5" destOrd="0" presId="urn:microsoft.com/office/officeart/2008/layout/LinedList"/>
    <dgm:cxn modelId="{FF14F95D-B2B8-4D3F-A9D5-6F5383375FB7}" type="presParOf" srcId="{19B12892-677E-48A1-87E9-7F6F26F1719A}" destId="{E08E045D-95AB-4AA3-9E72-CF55C2727E34}" srcOrd="0" destOrd="0" presId="urn:microsoft.com/office/officeart/2008/layout/LinedList"/>
    <dgm:cxn modelId="{4DC625F6-072B-40D4-B0C1-6FC8A9BDAE26}" type="presParOf" srcId="{19B12892-677E-48A1-87E9-7F6F26F1719A}" destId="{1125B139-6A0C-42B3-ABD5-6D98E7F3372A}" srcOrd="1" destOrd="0" presId="urn:microsoft.com/office/officeart/2008/layout/LinedList"/>
  </dgm:cxnLst>
  <dgm:bg>
    <a:solidFill>
      <a:schemeClr val="accent1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578AAF-62D0-47A9-BDCE-14A113AEF51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79D9F7-58F6-45C4-A4A3-3D886842020A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4973C302-F1D2-4CCF-8216-69DFA5BC3BE0}" type="parTrans" cxnId="{2E6FA829-B270-4636-B2FC-8508EB41FE48}">
      <dgm:prSet/>
      <dgm:spPr/>
      <dgm:t>
        <a:bodyPr/>
        <a:lstStyle/>
        <a:p>
          <a:endParaRPr lang="en-US"/>
        </a:p>
      </dgm:t>
    </dgm:pt>
    <dgm:pt modelId="{B31CB612-3E65-4258-BF87-31DE533385EF}" type="sibTrans" cxnId="{2E6FA829-B270-4636-B2FC-8508EB41FE48}">
      <dgm:prSet/>
      <dgm:spPr/>
      <dgm:t>
        <a:bodyPr/>
        <a:lstStyle/>
        <a:p>
          <a:endParaRPr lang="en-US"/>
        </a:p>
      </dgm:t>
    </dgm:pt>
    <dgm:pt modelId="{D37DF6B4-7A1C-404E-96B5-EE8E31AAE90C}">
      <dgm:prSet/>
      <dgm:spPr/>
      <dgm:t>
        <a:bodyPr/>
        <a:lstStyle/>
        <a:p>
          <a:r>
            <a:rPr lang="en-US" dirty="0"/>
            <a:t>Teamwork</a:t>
          </a:r>
        </a:p>
      </dgm:t>
    </dgm:pt>
    <dgm:pt modelId="{AB36066A-70C2-4095-8871-8EA3549E6EB0}" type="parTrans" cxnId="{C716FD05-9809-4497-B34C-A4AE291FC995}">
      <dgm:prSet/>
      <dgm:spPr/>
      <dgm:t>
        <a:bodyPr/>
        <a:lstStyle/>
        <a:p>
          <a:endParaRPr lang="en-US"/>
        </a:p>
      </dgm:t>
    </dgm:pt>
    <dgm:pt modelId="{782C2913-3D44-4965-A157-CD095A8D5131}" type="sibTrans" cxnId="{C716FD05-9809-4497-B34C-A4AE291FC995}">
      <dgm:prSet/>
      <dgm:spPr/>
      <dgm:t>
        <a:bodyPr/>
        <a:lstStyle/>
        <a:p>
          <a:endParaRPr lang="en-US"/>
        </a:p>
      </dgm:t>
    </dgm:pt>
    <dgm:pt modelId="{C6B55A00-D8FA-4254-BD82-2EA14CDDD155}">
      <dgm:prSet/>
      <dgm:spPr/>
      <dgm:t>
        <a:bodyPr/>
        <a:lstStyle/>
        <a:p>
          <a:r>
            <a:rPr lang="en-US" dirty="0"/>
            <a:t>Problem Solving</a:t>
          </a:r>
        </a:p>
      </dgm:t>
    </dgm:pt>
    <dgm:pt modelId="{74E2DEA2-D461-4062-B1F7-31CAD51EC139}" type="parTrans" cxnId="{E08B3146-8950-4857-85CE-A247241E465C}">
      <dgm:prSet/>
      <dgm:spPr/>
      <dgm:t>
        <a:bodyPr/>
        <a:lstStyle/>
        <a:p>
          <a:endParaRPr lang="en-US"/>
        </a:p>
      </dgm:t>
    </dgm:pt>
    <dgm:pt modelId="{91D32A5D-CC9E-4EA9-A892-7DC082C11454}" type="sibTrans" cxnId="{E08B3146-8950-4857-85CE-A247241E465C}">
      <dgm:prSet/>
      <dgm:spPr/>
      <dgm:t>
        <a:bodyPr/>
        <a:lstStyle/>
        <a:p>
          <a:endParaRPr lang="en-US"/>
        </a:p>
      </dgm:t>
    </dgm:pt>
    <dgm:pt modelId="{F7BCE8ED-336F-4E6A-ADDF-75363601DEFE}">
      <dgm:prSet/>
      <dgm:spPr/>
      <dgm:t>
        <a:bodyPr/>
        <a:lstStyle/>
        <a:p>
          <a:r>
            <a:rPr lang="en-US" dirty="0"/>
            <a:t>Critical Thinking</a:t>
          </a:r>
        </a:p>
      </dgm:t>
    </dgm:pt>
    <dgm:pt modelId="{0AB0ED63-8EE1-4EA2-854C-0719F9DF1D57}" type="parTrans" cxnId="{CBFB142C-0AA3-41B9-B886-800A7C2C0DF1}">
      <dgm:prSet/>
      <dgm:spPr/>
      <dgm:t>
        <a:bodyPr/>
        <a:lstStyle/>
        <a:p>
          <a:endParaRPr lang="en-US"/>
        </a:p>
      </dgm:t>
    </dgm:pt>
    <dgm:pt modelId="{80E3F6D4-9770-4982-870B-70DD9DC7EB8F}" type="sibTrans" cxnId="{CBFB142C-0AA3-41B9-B886-800A7C2C0DF1}">
      <dgm:prSet/>
      <dgm:spPr/>
      <dgm:t>
        <a:bodyPr/>
        <a:lstStyle/>
        <a:p>
          <a:endParaRPr lang="en-US"/>
        </a:p>
      </dgm:t>
    </dgm:pt>
    <dgm:pt modelId="{798373BB-296D-4256-90D3-857A86A42B7A}">
      <dgm:prSet/>
      <dgm:spPr/>
      <dgm:t>
        <a:bodyPr/>
        <a:lstStyle/>
        <a:p>
          <a:r>
            <a:rPr lang="en-US" dirty="0"/>
            <a:t>Using Technology</a:t>
          </a:r>
        </a:p>
      </dgm:t>
    </dgm:pt>
    <dgm:pt modelId="{E7A7868E-4C0F-42E8-B28B-896DF9774B8B}" type="parTrans" cxnId="{E6BE3510-A430-4F5D-9F41-74DFD2CEAD32}">
      <dgm:prSet/>
      <dgm:spPr/>
      <dgm:t>
        <a:bodyPr/>
        <a:lstStyle/>
        <a:p>
          <a:endParaRPr lang="en-US"/>
        </a:p>
      </dgm:t>
    </dgm:pt>
    <dgm:pt modelId="{1238CF74-4096-46E6-9417-E26D07928C06}" type="sibTrans" cxnId="{E6BE3510-A430-4F5D-9F41-74DFD2CEAD32}">
      <dgm:prSet/>
      <dgm:spPr/>
      <dgm:t>
        <a:bodyPr/>
        <a:lstStyle/>
        <a:p>
          <a:endParaRPr lang="en-US"/>
        </a:p>
      </dgm:t>
    </dgm:pt>
    <dgm:pt modelId="{EC407540-557A-4AC3-84CC-73F4E2BF2924}">
      <dgm:prSet/>
      <dgm:spPr/>
      <dgm:t>
        <a:bodyPr/>
        <a:lstStyle/>
        <a:p>
          <a:r>
            <a:rPr lang="en-US" dirty="0"/>
            <a:t>Time Management</a:t>
          </a:r>
        </a:p>
      </dgm:t>
    </dgm:pt>
    <dgm:pt modelId="{AD89550E-3B6F-4CBA-BCCC-84E469A3EEA1}" type="parTrans" cxnId="{48A45BA2-A5BB-40A3-8E0B-2E052A86C9DB}">
      <dgm:prSet/>
      <dgm:spPr/>
      <dgm:t>
        <a:bodyPr/>
        <a:lstStyle/>
        <a:p>
          <a:endParaRPr lang="en-US"/>
        </a:p>
      </dgm:t>
    </dgm:pt>
    <dgm:pt modelId="{A8A2C531-71DC-4F7C-92FD-F3DDC1B14A4D}" type="sibTrans" cxnId="{48A45BA2-A5BB-40A3-8E0B-2E052A86C9DB}">
      <dgm:prSet/>
      <dgm:spPr/>
      <dgm:t>
        <a:bodyPr/>
        <a:lstStyle/>
        <a:p>
          <a:endParaRPr lang="en-US"/>
        </a:p>
      </dgm:t>
    </dgm:pt>
    <dgm:pt modelId="{4D8D7C8D-18DF-4209-8A67-A54B93BE6247}">
      <dgm:prSet/>
      <dgm:spPr/>
      <dgm:t>
        <a:bodyPr/>
        <a:lstStyle/>
        <a:p>
          <a:r>
            <a:rPr lang="en-US" dirty="0"/>
            <a:t>Interviewing</a:t>
          </a:r>
        </a:p>
      </dgm:t>
    </dgm:pt>
    <dgm:pt modelId="{EE112892-8228-409F-B947-6570F9EF526F}" type="parTrans" cxnId="{8A34DD10-C6F6-4A40-94E8-DECDE860DC39}">
      <dgm:prSet/>
      <dgm:spPr/>
      <dgm:t>
        <a:bodyPr/>
        <a:lstStyle/>
        <a:p>
          <a:endParaRPr lang="en-US"/>
        </a:p>
      </dgm:t>
    </dgm:pt>
    <dgm:pt modelId="{4F24AC2F-98F0-44EF-B214-CBA1D674A28B}" type="sibTrans" cxnId="{8A34DD10-C6F6-4A40-94E8-DECDE860DC39}">
      <dgm:prSet/>
      <dgm:spPr/>
      <dgm:t>
        <a:bodyPr/>
        <a:lstStyle/>
        <a:p>
          <a:endParaRPr lang="en-US"/>
        </a:p>
      </dgm:t>
    </dgm:pt>
    <dgm:pt modelId="{37F4AA51-BD04-4EB2-B74C-FC5B1F2D4A5C}">
      <dgm:prSet/>
      <dgm:spPr/>
      <dgm:t>
        <a:bodyPr/>
        <a:lstStyle/>
        <a:p>
          <a:r>
            <a:rPr lang="en-US" dirty="0"/>
            <a:t>Motivation</a:t>
          </a:r>
        </a:p>
      </dgm:t>
    </dgm:pt>
    <dgm:pt modelId="{A21EA674-8D53-47FD-9198-ECB3DE2F9E43}" type="parTrans" cxnId="{B489ECD4-FBC4-4507-81EF-FEF45A446A84}">
      <dgm:prSet/>
      <dgm:spPr/>
      <dgm:t>
        <a:bodyPr/>
        <a:lstStyle/>
        <a:p>
          <a:endParaRPr lang="en-US"/>
        </a:p>
      </dgm:t>
    </dgm:pt>
    <dgm:pt modelId="{FE99E6E5-37DA-4733-BEC5-5DD493292B36}" type="sibTrans" cxnId="{B489ECD4-FBC4-4507-81EF-FEF45A446A84}">
      <dgm:prSet/>
      <dgm:spPr/>
      <dgm:t>
        <a:bodyPr/>
        <a:lstStyle/>
        <a:p>
          <a:endParaRPr lang="en-US"/>
        </a:p>
      </dgm:t>
    </dgm:pt>
    <dgm:pt modelId="{2094FBF8-1598-4928-B98F-B371C652C18D}">
      <dgm:prSet/>
      <dgm:spPr/>
      <dgm:t>
        <a:bodyPr/>
        <a:lstStyle/>
        <a:p>
          <a:r>
            <a:rPr lang="en-US" dirty="0"/>
            <a:t>Work Ethic</a:t>
          </a:r>
        </a:p>
      </dgm:t>
    </dgm:pt>
    <dgm:pt modelId="{B1379BC5-CE1B-41B0-A6EA-C1CBC27A7689}" type="parTrans" cxnId="{2436F720-CF4E-4240-9A75-3B41A1287D65}">
      <dgm:prSet/>
      <dgm:spPr/>
      <dgm:t>
        <a:bodyPr/>
        <a:lstStyle/>
        <a:p>
          <a:endParaRPr lang="en-US"/>
        </a:p>
      </dgm:t>
    </dgm:pt>
    <dgm:pt modelId="{A2505171-708A-4E53-BD90-3D4AD84627DA}" type="sibTrans" cxnId="{2436F720-CF4E-4240-9A75-3B41A1287D65}">
      <dgm:prSet/>
      <dgm:spPr/>
      <dgm:t>
        <a:bodyPr/>
        <a:lstStyle/>
        <a:p>
          <a:endParaRPr lang="en-US"/>
        </a:p>
      </dgm:t>
    </dgm:pt>
    <dgm:pt modelId="{558820A2-527B-4930-A565-7B0DDD255EE7}">
      <dgm:prSet/>
      <dgm:spPr/>
      <dgm:t>
        <a:bodyPr/>
        <a:lstStyle/>
        <a:p>
          <a:r>
            <a:rPr lang="en-US" dirty="0"/>
            <a:t>Listening</a:t>
          </a:r>
        </a:p>
      </dgm:t>
    </dgm:pt>
    <dgm:pt modelId="{7A2C11AD-BE95-46BB-96C2-0A3BD0878ECA}" type="parTrans" cxnId="{48A4FC58-8825-4926-A681-A13B78F9F7BE}">
      <dgm:prSet/>
      <dgm:spPr/>
      <dgm:t>
        <a:bodyPr/>
        <a:lstStyle/>
        <a:p>
          <a:endParaRPr lang="en-US"/>
        </a:p>
      </dgm:t>
    </dgm:pt>
    <dgm:pt modelId="{5873AC98-5A48-4576-942F-CD6C52E53D70}" type="sibTrans" cxnId="{48A4FC58-8825-4926-A681-A13B78F9F7BE}">
      <dgm:prSet/>
      <dgm:spPr/>
      <dgm:t>
        <a:bodyPr/>
        <a:lstStyle/>
        <a:p>
          <a:endParaRPr lang="en-US"/>
        </a:p>
      </dgm:t>
    </dgm:pt>
    <dgm:pt modelId="{C9150E10-AC58-46B9-8E66-CE24F435F0FB}" type="pres">
      <dgm:prSet presAssocID="{72578AAF-62D0-47A9-BDCE-14A113AEF518}" presName="diagram" presStyleCnt="0">
        <dgm:presLayoutVars>
          <dgm:dir/>
          <dgm:resizeHandles val="exact"/>
        </dgm:presLayoutVars>
      </dgm:prSet>
      <dgm:spPr/>
    </dgm:pt>
    <dgm:pt modelId="{2986F088-3928-483A-BC29-884919EDE23D}" type="pres">
      <dgm:prSet presAssocID="{DA79D9F7-58F6-45C4-A4A3-3D886842020A}" presName="node" presStyleLbl="node1" presStyleIdx="0" presStyleCnt="10">
        <dgm:presLayoutVars>
          <dgm:bulletEnabled val="1"/>
        </dgm:presLayoutVars>
      </dgm:prSet>
      <dgm:spPr/>
    </dgm:pt>
    <dgm:pt modelId="{ED80FED6-B91D-45CF-8BCB-E2FE204B7111}" type="pres">
      <dgm:prSet presAssocID="{B31CB612-3E65-4258-BF87-31DE533385EF}" presName="sibTrans" presStyleCnt="0"/>
      <dgm:spPr/>
    </dgm:pt>
    <dgm:pt modelId="{D3EBF0CF-ADD3-45D7-8510-1B357DCAFB68}" type="pres">
      <dgm:prSet presAssocID="{D37DF6B4-7A1C-404E-96B5-EE8E31AAE90C}" presName="node" presStyleLbl="node1" presStyleIdx="1" presStyleCnt="10">
        <dgm:presLayoutVars>
          <dgm:bulletEnabled val="1"/>
        </dgm:presLayoutVars>
      </dgm:prSet>
      <dgm:spPr/>
    </dgm:pt>
    <dgm:pt modelId="{BDC5AE48-C623-46FC-A423-E479AA759A88}" type="pres">
      <dgm:prSet presAssocID="{782C2913-3D44-4965-A157-CD095A8D5131}" presName="sibTrans" presStyleCnt="0"/>
      <dgm:spPr/>
    </dgm:pt>
    <dgm:pt modelId="{E025FA57-FB3C-4344-BFC6-341382AD18A2}" type="pres">
      <dgm:prSet presAssocID="{C6B55A00-D8FA-4254-BD82-2EA14CDDD155}" presName="node" presStyleLbl="node1" presStyleIdx="2" presStyleCnt="10">
        <dgm:presLayoutVars>
          <dgm:bulletEnabled val="1"/>
        </dgm:presLayoutVars>
      </dgm:prSet>
      <dgm:spPr/>
    </dgm:pt>
    <dgm:pt modelId="{9861C237-FF89-4910-8226-C84CECD4CE5C}" type="pres">
      <dgm:prSet presAssocID="{91D32A5D-CC9E-4EA9-A892-7DC082C11454}" presName="sibTrans" presStyleCnt="0"/>
      <dgm:spPr/>
    </dgm:pt>
    <dgm:pt modelId="{D0CF56E5-DBB8-475E-83EF-BC6DC97C8AEC}" type="pres">
      <dgm:prSet presAssocID="{F7BCE8ED-336F-4E6A-ADDF-75363601DEFE}" presName="node" presStyleLbl="node1" presStyleIdx="3" presStyleCnt="10">
        <dgm:presLayoutVars>
          <dgm:bulletEnabled val="1"/>
        </dgm:presLayoutVars>
      </dgm:prSet>
      <dgm:spPr/>
    </dgm:pt>
    <dgm:pt modelId="{141CE7D8-0E14-4935-A25E-6C1FAF209642}" type="pres">
      <dgm:prSet presAssocID="{80E3F6D4-9770-4982-870B-70DD9DC7EB8F}" presName="sibTrans" presStyleCnt="0"/>
      <dgm:spPr/>
    </dgm:pt>
    <dgm:pt modelId="{88027DF3-8436-458A-A857-E6D7C2A1E13F}" type="pres">
      <dgm:prSet presAssocID="{798373BB-296D-4256-90D3-857A86A42B7A}" presName="node" presStyleLbl="node1" presStyleIdx="4" presStyleCnt="10">
        <dgm:presLayoutVars>
          <dgm:bulletEnabled val="1"/>
        </dgm:presLayoutVars>
      </dgm:prSet>
      <dgm:spPr/>
    </dgm:pt>
    <dgm:pt modelId="{A2079206-18A3-4807-B9E6-20CF5C32E6F1}" type="pres">
      <dgm:prSet presAssocID="{1238CF74-4096-46E6-9417-E26D07928C06}" presName="sibTrans" presStyleCnt="0"/>
      <dgm:spPr/>
    </dgm:pt>
    <dgm:pt modelId="{89E81C50-51AE-4010-9835-0DA073726ABE}" type="pres">
      <dgm:prSet presAssocID="{EC407540-557A-4AC3-84CC-73F4E2BF2924}" presName="node" presStyleLbl="node1" presStyleIdx="5" presStyleCnt="10">
        <dgm:presLayoutVars>
          <dgm:bulletEnabled val="1"/>
        </dgm:presLayoutVars>
      </dgm:prSet>
      <dgm:spPr/>
    </dgm:pt>
    <dgm:pt modelId="{13214F83-9A2E-4FE6-9F56-FD3E18BAD4ED}" type="pres">
      <dgm:prSet presAssocID="{A8A2C531-71DC-4F7C-92FD-F3DDC1B14A4D}" presName="sibTrans" presStyleCnt="0"/>
      <dgm:spPr/>
    </dgm:pt>
    <dgm:pt modelId="{010E4A06-B98E-4274-B48A-92E755124443}" type="pres">
      <dgm:prSet presAssocID="{4D8D7C8D-18DF-4209-8A67-A54B93BE6247}" presName="node" presStyleLbl="node1" presStyleIdx="6" presStyleCnt="10">
        <dgm:presLayoutVars>
          <dgm:bulletEnabled val="1"/>
        </dgm:presLayoutVars>
      </dgm:prSet>
      <dgm:spPr/>
    </dgm:pt>
    <dgm:pt modelId="{B5BC85B8-4188-47EF-9948-E199FF67EEA0}" type="pres">
      <dgm:prSet presAssocID="{4F24AC2F-98F0-44EF-B214-CBA1D674A28B}" presName="sibTrans" presStyleCnt="0"/>
      <dgm:spPr/>
    </dgm:pt>
    <dgm:pt modelId="{1F959FDD-DF4A-4EFE-8C47-F2E9921508F3}" type="pres">
      <dgm:prSet presAssocID="{37F4AA51-BD04-4EB2-B74C-FC5B1F2D4A5C}" presName="node" presStyleLbl="node1" presStyleIdx="7" presStyleCnt="10">
        <dgm:presLayoutVars>
          <dgm:bulletEnabled val="1"/>
        </dgm:presLayoutVars>
      </dgm:prSet>
      <dgm:spPr/>
    </dgm:pt>
    <dgm:pt modelId="{858E4251-06BA-4E1B-B874-2685392FA7B2}" type="pres">
      <dgm:prSet presAssocID="{FE99E6E5-37DA-4733-BEC5-5DD493292B36}" presName="sibTrans" presStyleCnt="0"/>
      <dgm:spPr/>
    </dgm:pt>
    <dgm:pt modelId="{B17D58A3-9AEA-42B9-925F-B5785502E260}" type="pres">
      <dgm:prSet presAssocID="{2094FBF8-1598-4928-B98F-B371C652C18D}" presName="node" presStyleLbl="node1" presStyleIdx="8" presStyleCnt="10">
        <dgm:presLayoutVars>
          <dgm:bulletEnabled val="1"/>
        </dgm:presLayoutVars>
      </dgm:prSet>
      <dgm:spPr/>
    </dgm:pt>
    <dgm:pt modelId="{F05714B9-5DCF-45DC-B08E-CFA04DC1D142}" type="pres">
      <dgm:prSet presAssocID="{A2505171-708A-4E53-BD90-3D4AD84627DA}" presName="sibTrans" presStyleCnt="0"/>
      <dgm:spPr/>
    </dgm:pt>
    <dgm:pt modelId="{4D03604F-A8E6-464F-9625-F54DDD9A1A39}" type="pres">
      <dgm:prSet presAssocID="{558820A2-527B-4930-A565-7B0DDD255EE7}" presName="node" presStyleLbl="node1" presStyleIdx="9" presStyleCnt="10">
        <dgm:presLayoutVars>
          <dgm:bulletEnabled val="1"/>
        </dgm:presLayoutVars>
      </dgm:prSet>
      <dgm:spPr/>
    </dgm:pt>
  </dgm:ptLst>
  <dgm:cxnLst>
    <dgm:cxn modelId="{C716FD05-9809-4497-B34C-A4AE291FC995}" srcId="{72578AAF-62D0-47A9-BDCE-14A113AEF518}" destId="{D37DF6B4-7A1C-404E-96B5-EE8E31AAE90C}" srcOrd="1" destOrd="0" parTransId="{AB36066A-70C2-4095-8871-8EA3549E6EB0}" sibTransId="{782C2913-3D44-4965-A157-CD095A8D5131}"/>
    <dgm:cxn modelId="{E6BE3510-A430-4F5D-9F41-74DFD2CEAD32}" srcId="{72578AAF-62D0-47A9-BDCE-14A113AEF518}" destId="{798373BB-296D-4256-90D3-857A86A42B7A}" srcOrd="4" destOrd="0" parTransId="{E7A7868E-4C0F-42E8-B28B-896DF9774B8B}" sibTransId="{1238CF74-4096-46E6-9417-E26D07928C06}"/>
    <dgm:cxn modelId="{8A34DD10-C6F6-4A40-94E8-DECDE860DC39}" srcId="{72578AAF-62D0-47A9-BDCE-14A113AEF518}" destId="{4D8D7C8D-18DF-4209-8A67-A54B93BE6247}" srcOrd="6" destOrd="0" parTransId="{EE112892-8228-409F-B947-6570F9EF526F}" sibTransId="{4F24AC2F-98F0-44EF-B214-CBA1D674A28B}"/>
    <dgm:cxn modelId="{C4D64718-1AC9-49F2-AB3C-891259335BD5}" type="presOf" srcId="{72578AAF-62D0-47A9-BDCE-14A113AEF518}" destId="{C9150E10-AC58-46B9-8E66-CE24F435F0FB}" srcOrd="0" destOrd="0" presId="urn:microsoft.com/office/officeart/2005/8/layout/default"/>
    <dgm:cxn modelId="{2436F720-CF4E-4240-9A75-3B41A1287D65}" srcId="{72578AAF-62D0-47A9-BDCE-14A113AEF518}" destId="{2094FBF8-1598-4928-B98F-B371C652C18D}" srcOrd="8" destOrd="0" parTransId="{B1379BC5-CE1B-41B0-A6EA-C1CBC27A7689}" sibTransId="{A2505171-708A-4E53-BD90-3D4AD84627DA}"/>
    <dgm:cxn modelId="{2E6FA829-B270-4636-B2FC-8508EB41FE48}" srcId="{72578AAF-62D0-47A9-BDCE-14A113AEF518}" destId="{DA79D9F7-58F6-45C4-A4A3-3D886842020A}" srcOrd="0" destOrd="0" parTransId="{4973C302-F1D2-4CCF-8216-69DFA5BC3BE0}" sibTransId="{B31CB612-3E65-4258-BF87-31DE533385EF}"/>
    <dgm:cxn modelId="{CBFB142C-0AA3-41B9-B886-800A7C2C0DF1}" srcId="{72578AAF-62D0-47A9-BDCE-14A113AEF518}" destId="{F7BCE8ED-336F-4E6A-ADDF-75363601DEFE}" srcOrd="3" destOrd="0" parTransId="{0AB0ED63-8EE1-4EA2-854C-0719F9DF1D57}" sibTransId="{80E3F6D4-9770-4982-870B-70DD9DC7EB8F}"/>
    <dgm:cxn modelId="{7CC9AC2E-8294-4C07-BC94-A05871589E58}" type="presOf" srcId="{558820A2-527B-4930-A565-7B0DDD255EE7}" destId="{4D03604F-A8E6-464F-9625-F54DDD9A1A39}" srcOrd="0" destOrd="0" presId="urn:microsoft.com/office/officeart/2005/8/layout/default"/>
    <dgm:cxn modelId="{E08B3146-8950-4857-85CE-A247241E465C}" srcId="{72578AAF-62D0-47A9-BDCE-14A113AEF518}" destId="{C6B55A00-D8FA-4254-BD82-2EA14CDDD155}" srcOrd="2" destOrd="0" parTransId="{74E2DEA2-D461-4062-B1F7-31CAD51EC139}" sibTransId="{91D32A5D-CC9E-4EA9-A892-7DC082C11454}"/>
    <dgm:cxn modelId="{18FA7248-1E64-4C49-87B6-5319BFCF4551}" type="presOf" srcId="{D37DF6B4-7A1C-404E-96B5-EE8E31AAE90C}" destId="{D3EBF0CF-ADD3-45D7-8510-1B357DCAFB68}" srcOrd="0" destOrd="0" presId="urn:microsoft.com/office/officeart/2005/8/layout/default"/>
    <dgm:cxn modelId="{0BFB814D-7C12-48D0-9EE4-B90034010EE4}" type="presOf" srcId="{798373BB-296D-4256-90D3-857A86A42B7A}" destId="{88027DF3-8436-458A-A857-E6D7C2A1E13F}" srcOrd="0" destOrd="0" presId="urn:microsoft.com/office/officeart/2005/8/layout/default"/>
    <dgm:cxn modelId="{DC39664E-75AD-419E-8116-3715F282A056}" type="presOf" srcId="{C6B55A00-D8FA-4254-BD82-2EA14CDDD155}" destId="{E025FA57-FB3C-4344-BFC6-341382AD18A2}" srcOrd="0" destOrd="0" presId="urn:microsoft.com/office/officeart/2005/8/layout/default"/>
    <dgm:cxn modelId="{BB7DEC77-C7FC-495E-9033-FBB379A4C712}" type="presOf" srcId="{F7BCE8ED-336F-4E6A-ADDF-75363601DEFE}" destId="{D0CF56E5-DBB8-475E-83EF-BC6DC97C8AEC}" srcOrd="0" destOrd="0" presId="urn:microsoft.com/office/officeart/2005/8/layout/default"/>
    <dgm:cxn modelId="{48A4FC58-8825-4926-A681-A13B78F9F7BE}" srcId="{72578AAF-62D0-47A9-BDCE-14A113AEF518}" destId="{558820A2-527B-4930-A565-7B0DDD255EE7}" srcOrd="9" destOrd="0" parTransId="{7A2C11AD-BE95-46BB-96C2-0A3BD0878ECA}" sibTransId="{5873AC98-5A48-4576-942F-CD6C52E53D70}"/>
    <dgm:cxn modelId="{48A45BA2-A5BB-40A3-8E0B-2E052A86C9DB}" srcId="{72578AAF-62D0-47A9-BDCE-14A113AEF518}" destId="{EC407540-557A-4AC3-84CC-73F4E2BF2924}" srcOrd="5" destOrd="0" parTransId="{AD89550E-3B6F-4CBA-BCCC-84E469A3EEA1}" sibTransId="{A8A2C531-71DC-4F7C-92FD-F3DDC1B14A4D}"/>
    <dgm:cxn modelId="{FE91F8A4-D216-43AF-9148-F3149A0C2A03}" type="presOf" srcId="{EC407540-557A-4AC3-84CC-73F4E2BF2924}" destId="{89E81C50-51AE-4010-9835-0DA073726ABE}" srcOrd="0" destOrd="0" presId="urn:microsoft.com/office/officeart/2005/8/layout/default"/>
    <dgm:cxn modelId="{B489ECD4-FBC4-4507-81EF-FEF45A446A84}" srcId="{72578AAF-62D0-47A9-BDCE-14A113AEF518}" destId="{37F4AA51-BD04-4EB2-B74C-FC5B1F2D4A5C}" srcOrd="7" destOrd="0" parTransId="{A21EA674-8D53-47FD-9198-ECB3DE2F9E43}" sibTransId="{FE99E6E5-37DA-4733-BEC5-5DD493292B36}"/>
    <dgm:cxn modelId="{143E9BE7-E254-4ECF-89DD-524258CE5C6F}" type="presOf" srcId="{4D8D7C8D-18DF-4209-8A67-A54B93BE6247}" destId="{010E4A06-B98E-4274-B48A-92E755124443}" srcOrd="0" destOrd="0" presId="urn:microsoft.com/office/officeart/2005/8/layout/default"/>
    <dgm:cxn modelId="{07E8C8EB-ED2B-497A-8474-AFC7BB874433}" type="presOf" srcId="{DA79D9F7-58F6-45C4-A4A3-3D886842020A}" destId="{2986F088-3928-483A-BC29-884919EDE23D}" srcOrd="0" destOrd="0" presId="urn:microsoft.com/office/officeart/2005/8/layout/default"/>
    <dgm:cxn modelId="{6B7665F3-B03F-4726-A4FD-1888432FCDE0}" type="presOf" srcId="{37F4AA51-BD04-4EB2-B74C-FC5B1F2D4A5C}" destId="{1F959FDD-DF4A-4EFE-8C47-F2E9921508F3}" srcOrd="0" destOrd="0" presId="urn:microsoft.com/office/officeart/2005/8/layout/default"/>
    <dgm:cxn modelId="{CB4553F7-067E-435C-8923-2301E96745D5}" type="presOf" srcId="{2094FBF8-1598-4928-B98F-B371C652C18D}" destId="{B17D58A3-9AEA-42B9-925F-B5785502E260}" srcOrd="0" destOrd="0" presId="urn:microsoft.com/office/officeart/2005/8/layout/default"/>
    <dgm:cxn modelId="{2296916D-284C-4EA0-B07C-872FE48D48C0}" type="presParOf" srcId="{C9150E10-AC58-46B9-8E66-CE24F435F0FB}" destId="{2986F088-3928-483A-BC29-884919EDE23D}" srcOrd="0" destOrd="0" presId="urn:microsoft.com/office/officeart/2005/8/layout/default"/>
    <dgm:cxn modelId="{398D3E2D-754C-4BA1-829F-E16D04643FF1}" type="presParOf" srcId="{C9150E10-AC58-46B9-8E66-CE24F435F0FB}" destId="{ED80FED6-B91D-45CF-8BCB-E2FE204B7111}" srcOrd="1" destOrd="0" presId="urn:microsoft.com/office/officeart/2005/8/layout/default"/>
    <dgm:cxn modelId="{D94AB6CE-6750-4DFB-B7F9-A725D47ECD15}" type="presParOf" srcId="{C9150E10-AC58-46B9-8E66-CE24F435F0FB}" destId="{D3EBF0CF-ADD3-45D7-8510-1B357DCAFB68}" srcOrd="2" destOrd="0" presId="urn:microsoft.com/office/officeart/2005/8/layout/default"/>
    <dgm:cxn modelId="{784C81D2-F960-49B9-AF7E-C8F94F22444A}" type="presParOf" srcId="{C9150E10-AC58-46B9-8E66-CE24F435F0FB}" destId="{BDC5AE48-C623-46FC-A423-E479AA759A88}" srcOrd="3" destOrd="0" presId="urn:microsoft.com/office/officeart/2005/8/layout/default"/>
    <dgm:cxn modelId="{9217F2EC-C78D-4202-8CF7-C763C229733E}" type="presParOf" srcId="{C9150E10-AC58-46B9-8E66-CE24F435F0FB}" destId="{E025FA57-FB3C-4344-BFC6-341382AD18A2}" srcOrd="4" destOrd="0" presId="urn:microsoft.com/office/officeart/2005/8/layout/default"/>
    <dgm:cxn modelId="{5355F0B2-12FD-4EB2-81FA-CE9AEAABEE3C}" type="presParOf" srcId="{C9150E10-AC58-46B9-8E66-CE24F435F0FB}" destId="{9861C237-FF89-4910-8226-C84CECD4CE5C}" srcOrd="5" destOrd="0" presId="urn:microsoft.com/office/officeart/2005/8/layout/default"/>
    <dgm:cxn modelId="{FE378694-1098-4A4D-88FD-482F23A7ACB4}" type="presParOf" srcId="{C9150E10-AC58-46B9-8E66-CE24F435F0FB}" destId="{D0CF56E5-DBB8-475E-83EF-BC6DC97C8AEC}" srcOrd="6" destOrd="0" presId="urn:microsoft.com/office/officeart/2005/8/layout/default"/>
    <dgm:cxn modelId="{8DAE763C-D1EF-42AF-B386-A89DA9C92A9D}" type="presParOf" srcId="{C9150E10-AC58-46B9-8E66-CE24F435F0FB}" destId="{141CE7D8-0E14-4935-A25E-6C1FAF209642}" srcOrd="7" destOrd="0" presId="urn:microsoft.com/office/officeart/2005/8/layout/default"/>
    <dgm:cxn modelId="{6FA46696-E5A5-420B-ADDA-64A67A683C4B}" type="presParOf" srcId="{C9150E10-AC58-46B9-8E66-CE24F435F0FB}" destId="{88027DF3-8436-458A-A857-E6D7C2A1E13F}" srcOrd="8" destOrd="0" presId="urn:microsoft.com/office/officeart/2005/8/layout/default"/>
    <dgm:cxn modelId="{93D21D20-C1FD-49A7-B07F-B9512E4198A9}" type="presParOf" srcId="{C9150E10-AC58-46B9-8E66-CE24F435F0FB}" destId="{A2079206-18A3-4807-B9E6-20CF5C32E6F1}" srcOrd="9" destOrd="0" presId="urn:microsoft.com/office/officeart/2005/8/layout/default"/>
    <dgm:cxn modelId="{6BED78C6-BC21-4005-ACEE-C412F9CDBC49}" type="presParOf" srcId="{C9150E10-AC58-46B9-8E66-CE24F435F0FB}" destId="{89E81C50-51AE-4010-9835-0DA073726ABE}" srcOrd="10" destOrd="0" presId="urn:microsoft.com/office/officeart/2005/8/layout/default"/>
    <dgm:cxn modelId="{587E2F4A-2A15-4991-9904-F0DBBA293D4D}" type="presParOf" srcId="{C9150E10-AC58-46B9-8E66-CE24F435F0FB}" destId="{13214F83-9A2E-4FE6-9F56-FD3E18BAD4ED}" srcOrd="11" destOrd="0" presId="urn:microsoft.com/office/officeart/2005/8/layout/default"/>
    <dgm:cxn modelId="{5DD37AE4-85B9-4072-BF2D-E5310D391B18}" type="presParOf" srcId="{C9150E10-AC58-46B9-8E66-CE24F435F0FB}" destId="{010E4A06-B98E-4274-B48A-92E755124443}" srcOrd="12" destOrd="0" presId="urn:microsoft.com/office/officeart/2005/8/layout/default"/>
    <dgm:cxn modelId="{FCE1AE37-62D9-421C-9CB5-F63CFCE93F00}" type="presParOf" srcId="{C9150E10-AC58-46B9-8E66-CE24F435F0FB}" destId="{B5BC85B8-4188-47EF-9948-E199FF67EEA0}" srcOrd="13" destOrd="0" presId="urn:microsoft.com/office/officeart/2005/8/layout/default"/>
    <dgm:cxn modelId="{0D6D5368-2A1E-449A-93C5-5E96D9B0FFD3}" type="presParOf" srcId="{C9150E10-AC58-46B9-8E66-CE24F435F0FB}" destId="{1F959FDD-DF4A-4EFE-8C47-F2E9921508F3}" srcOrd="14" destOrd="0" presId="urn:microsoft.com/office/officeart/2005/8/layout/default"/>
    <dgm:cxn modelId="{476D9289-26C9-4DEC-8328-ACFD08ED22F7}" type="presParOf" srcId="{C9150E10-AC58-46B9-8E66-CE24F435F0FB}" destId="{858E4251-06BA-4E1B-B874-2685392FA7B2}" srcOrd="15" destOrd="0" presId="urn:microsoft.com/office/officeart/2005/8/layout/default"/>
    <dgm:cxn modelId="{6954A608-79D6-4BE9-863A-AFD34E22C981}" type="presParOf" srcId="{C9150E10-AC58-46B9-8E66-CE24F435F0FB}" destId="{B17D58A3-9AEA-42B9-925F-B5785502E260}" srcOrd="16" destOrd="0" presId="urn:microsoft.com/office/officeart/2005/8/layout/default"/>
    <dgm:cxn modelId="{B3ACEBF9-B308-4479-AE30-56689C4AC40E}" type="presParOf" srcId="{C9150E10-AC58-46B9-8E66-CE24F435F0FB}" destId="{F05714B9-5DCF-45DC-B08E-CFA04DC1D142}" srcOrd="17" destOrd="0" presId="urn:microsoft.com/office/officeart/2005/8/layout/default"/>
    <dgm:cxn modelId="{DF114F5B-2360-4396-8157-10AFFAB9975E}" type="presParOf" srcId="{C9150E10-AC58-46B9-8E66-CE24F435F0FB}" destId="{4D03604F-A8E6-464F-9625-F54DDD9A1A39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DC40755-5793-4B37-87E0-CAF945FBE58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B805F-8AA4-48A5-ABAA-EBA1932774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MONITOR PROGRESS </a:t>
          </a:r>
          <a:r>
            <a:rPr lang="en-US" dirty="0"/>
            <a:t>- Keep close track of your “Essential Human Skills” knowledge and competencies</a:t>
          </a:r>
        </a:p>
      </dgm:t>
    </dgm:pt>
    <dgm:pt modelId="{E225802A-7652-4152-A5B4-25445314EEEB}" type="parTrans" cxnId="{859A2F7D-AF23-42CD-A348-27CA849305EF}">
      <dgm:prSet/>
      <dgm:spPr/>
      <dgm:t>
        <a:bodyPr/>
        <a:lstStyle/>
        <a:p>
          <a:endParaRPr lang="en-US"/>
        </a:p>
      </dgm:t>
    </dgm:pt>
    <dgm:pt modelId="{1C60751E-D2A7-4878-9B66-4BA67E43C727}" type="sibTrans" cxnId="{859A2F7D-AF23-42CD-A348-27CA849305EF}">
      <dgm:prSet/>
      <dgm:spPr/>
      <dgm:t>
        <a:bodyPr/>
        <a:lstStyle/>
        <a:p>
          <a:endParaRPr lang="en-US"/>
        </a:p>
      </dgm:t>
    </dgm:pt>
    <dgm:pt modelId="{2AE8188C-FA4A-4A66-8180-73199F9327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Self-assess your progress (PDEC, ESSI)</a:t>
          </a:r>
        </a:p>
      </dgm:t>
    </dgm:pt>
    <dgm:pt modelId="{35FB6440-5D74-4BF6-93CC-7E5168F97479}" type="parTrans" cxnId="{E1AB0322-1399-4D77-B469-279B6AAEB620}">
      <dgm:prSet/>
      <dgm:spPr/>
      <dgm:t>
        <a:bodyPr/>
        <a:lstStyle/>
        <a:p>
          <a:endParaRPr lang="en-US"/>
        </a:p>
      </dgm:t>
    </dgm:pt>
    <dgm:pt modelId="{59D5B110-9044-4343-B50E-6FBA284305D0}" type="sibTrans" cxnId="{E1AB0322-1399-4D77-B469-279B6AAEB620}">
      <dgm:prSet/>
      <dgm:spPr/>
      <dgm:t>
        <a:bodyPr/>
        <a:lstStyle/>
        <a:p>
          <a:endParaRPr lang="en-US"/>
        </a:p>
      </dgm:t>
    </dgm:pt>
    <dgm:pt modelId="{5105CDCD-BEDD-466C-92AE-4CCF27A115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Create and periodically update your curriculum vitae (CV) </a:t>
          </a:r>
        </a:p>
      </dgm:t>
    </dgm:pt>
    <dgm:pt modelId="{762A847C-963B-417F-BD5A-AE12D0A91A70}" type="parTrans" cxnId="{0978C306-59AF-4FF3-A658-17B705B41648}">
      <dgm:prSet/>
      <dgm:spPr/>
      <dgm:t>
        <a:bodyPr/>
        <a:lstStyle/>
        <a:p>
          <a:endParaRPr lang="en-US"/>
        </a:p>
      </dgm:t>
    </dgm:pt>
    <dgm:pt modelId="{7B656190-CB81-4472-8D1A-EE9B4519DF93}" type="sibTrans" cxnId="{0978C306-59AF-4FF3-A658-17B705B41648}">
      <dgm:prSet/>
      <dgm:spPr/>
      <dgm:t>
        <a:bodyPr/>
        <a:lstStyle/>
        <a:p>
          <a:endParaRPr lang="en-US"/>
        </a:p>
      </dgm:t>
    </dgm:pt>
    <dgm:pt modelId="{944D9186-FCD1-46B2-B4F9-7741B8FBC1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Skillify your job application letters, answers to interview questions</a:t>
          </a:r>
        </a:p>
      </dgm:t>
    </dgm:pt>
    <dgm:pt modelId="{2499A539-6A3D-41B8-9CBD-3123DE2BD173}" type="parTrans" cxnId="{978F3175-893D-47E9-9A32-7B0A3E4F544B}">
      <dgm:prSet/>
      <dgm:spPr/>
      <dgm:t>
        <a:bodyPr/>
        <a:lstStyle/>
        <a:p>
          <a:endParaRPr lang="en-US"/>
        </a:p>
      </dgm:t>
    </dgm:pt>
    <dgm:pt modelId="{83D31C43-94F7-4316-84C4-325F164F5C2B}" type="sibTrans" cxnId="{978F3175-893D-47E9-9A32-7B0A3E4F544B}">
      <dgm:prSet/>
      <dgm:spPr/>
      <dgm:t>
        <a:bodyPr/>
        <a:lstStyle/>
        <a:p>
          <a:endParaRPr lang="en-US"/>
        </a:p>
      </dgm:t>
    </dgm:pt>
    <dgm:pt modelId="{CA47C309-7089-41E5-BB38-9C6CF02403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BUILD SKILLS </a:t>
          </a:r>
          <a:r>
            <a:rPr lang="en-US" dirty="0"/>
            <a:t>- Take skill-building courses &amp; workshops both within and outside your major </a:t>
          </a:r>
        </a:p>
      </dgm:t>
    </dgm:pt>
    <dgm:pt modelId="{88AE4EF7-983C-41F2-8DA3-BA22C6DF9EB2}" type="parTrans" cxnId="{9A466737-3060-4A2A-A9AF-BF2BAAD15B32}">
      <dgm:prSet/>
      <dgm:spPr/>
      <dgm:t>
        <a:bodyPr/>
        <a:lstStyle/>
        <a:p>
          <a:endParaRPr lang="en-US"/>
        </a:p>
      </dgm:t>
    </dgm:pt>
    <dgm:pt modelId="{2BEF2966-023D-4540-9C01-3BA827E517EA}" type="sibTrans" cxnId="{9A466737-3060-4A2A-A9AF-BF2BAAD15B32}">
      <dgm:prSet/>
      <dgm:spPr/>
      <dgm:t>
        <a:bodyPr/>
        <a:lstStyle/>
        <a:p>
          <a:endParaRPr lang="en-US"/>
        </a:p>
      </dgm:t>
    </dgm:pt>
    <dgm:pt modelId="{9B3D4B3A-523A-4D4C-BDDD-F8F26A2E06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GAIN EXPERIENCES </a:t>
          </a:r>
          <a:r>
            <a:rPr lang="en-US" dirty="0"/>
            <a:t>- Take advantage in “high impact” co-curricular learning opportunities</a:t>
          </a:r>
        </a:p>
      </dgm:t>
    </dgm:pt>
    <dgm:pt modelId="{2E2142E5-501D-4248-AE4E-BA5703B66A33}" type="parTrans" cxnId="{5BC1FA88-6DD4-4F1F-91C1-542BE483AFDA}">
      <dgm:prSet/>
      <dgm:spPr/>
      <dgm:t>
        <a:bodyPr/>
        <a:lstStyle/>
        <a:p>
          <a:endParaRPr lang="en-US"/>
        </a:p>
      </dgm:t>
    </dgm:pt>
    <dgm:pt modelId="{CDB84AB2-BD55-4F56-890A-077B7EC93CC3}" type="sibTrans" cxnId="{5BC1FA88-6DD4-4F1F-91C1-542BE483AFDA}">
      <dgm:prSet/>
      <dgm:spPr/>
      <dgm:t>
        <a:bodyPr/>
        <a:lstStyle/>
        <a:p>
          <a:endParaRPr lang="en-US"/>
        </a:p>
      </dgm:t>
    </dgm:pt>
    <dgm:pt modelId="{FAF4A2A5-B3AE-44DE-845C-3909556DCB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900" dirty="0"/>
            <a:t>Career-related clubs, honor societies</a:t>
          </a:r>
        </a:p>
      </dgm:t>
    </dgm:pt>
    <dgm:pt modelId="{D667B755-A341-4D88-930B-5941369CA0E4}" type="parTrans" cxnId="{D2D7DE2F-19A0-465B-AB0C-01E97737FC34}">
      <dgm:prSet/>
      <dgm:spPr/>
      <dgm:t>
        <a:bodyPr/>
        <a:lstStyle/>
        <a:p>
          <a:endParaRPr lang="en-US"/>
        </a:p>
      </dgm:t>
    </dgm:pt>
    <dgm:pt modelId="{0ABB04D8-D42E-4296-9362-CE1815A04ED0}" type="sibTrans" cxnId="{D2D7DE2F-19A0-465B-AB0C-01E97737FC34}">
      <dgm:prSet/>
      <dgm:spPr/>
      <dgm:t>
        <a:bodyPr/>
        <a:lstStyle/>
        <a:p>
          <a:endParaRPr lang="en-US"/>
        </a:p>
      </dgm:t>
    </dgm:pt>
    <dgm:pt modelId="{217567ED-A1CA-426B-8BC7-A7D696819A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900" dirty="0"/>
            <a:t>Internships, Cooperative Work Experience (CWE)</a:t>
          </a:r>
        </a:p>
        <a:p>
          <a:pPr>
            <a:lnSpc>
              <a:spcPct val="100000"/>
            </a:lnSpc>
          </a:pPr>
          <a:r>
            <a:rPr lang="en-US" sz="900" dirty="0"/>
            <a:t>Service Learning, Field Experiences</a:t>
          </a:r>
          <a:br>
            <a:rPr lang="en-US" sz="900" dirty="0"/>
          </a:br>
          <a:r>
            <a:rPr lang="en-US" sz="900" dirty="0"/>
            <a:t>Study Away</a:t>
          </a:r>
        </a:p>
        <a:p>
          <a:pPr>
            <a:lnSpc>
              <a:spcPct val="100000"/>
            </a:lnSpc>
          </a:pPr>
          <a:r>
            <a:rPr lang="en-US" sz="900" dirty="0"/>
            <a:t>Undergraduate Research</a:t>
          </a:r>
          <a:endParaRPr lang="en-US" sz="1100" dirty="0"/>
        </a:p>
      </dgm:t>
    </dgm:pt>
    <dgm:pt modelId="{2BE6B72C-8EB5-4898-AECD-854E5FFD1E18}" type="parTrans" cxnId="{78D47171-B75D-4026-BBB6-1B65910C4C6A}">
      <dgm:prSet/>
      <dgm:spPr/>
      <dgm:t>
        <a:bodyPr/>
        <a:lstStyle/>
        <a:p>
          <a:endParaRPr lang="en-US"/>
        </a:p>
      </dgm:t>
    </dgm:pt>
    <dgm:pt modelId="{04CD6D62-2534-40CB-8842-D32FA1AB182C}" type="sibTrans" cxnId="{78D47171-B75D-4026-BBB6-1B65910C4C6A}">
      <dgm:prSet/>
      <dgm:spPr/>
      <dgm:t>
        <a:bodyPr/>
        <a:lstStyle/>
        <a:p>
          <a:endParaRPr lang="en-US"/>
        </a:p>
      </dgm:t>
    </dgm:pt>
    <dgm:pt modelId="{9C486493-6FFD-49FF-BA0A-129E523EBD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NETWORK</a:t>
          </a:r>
          <a:r>
            <a:rPr lang="en-US" dirty="0"/>
            <a:t> </a:t>
          </a:r>
          <a:r>
            <a:rPr lang="en-US"/>
            <a:t>– Join </a:t>
          </a:r>
          <a:r>
            <a:rPr lang="en-US" dirty="0"/>
            <a:t>(student memberships) professional organizations related to your career interests</a:t>
          </a:r>
        </a:p>
      </dgm:t>
    </dgm:pt>
    <dgm:pt modelId="{83D0B57A-E2E6-48A8-A543-E9620A81369F}" type="parTrans" cxnId="{D9C2C31E-528E-422D-8CFA-4B18EC763B8A}">
      <dgm:prSet/>
      <dgm:spPr/>
      <dgm:t>
        <a:bodyPr/>
        <a:lstStyle/>
        <a:p>
          <a:endParaRPr lang="en-US"/>
        </a:p>
      </dgm:t>
    </dgm:pt>
    <dgm:pt modelId="{0ED76DC5-B457-4329-8128-7B15B91783BC}" type="sibTrans" cxnId="{D9C2C31E-528E-422D-8CFA-4B18EC763B8A}">
      <dgm:prSet/>
      <dgm:spPr/>
      <dgm:t>
        <a:bodyPr/>
        <a:lstStyle/>
        <a:p>
          <a:endParaRPr lang="en-US"/>
        </a:p>
      </dgm:t>
    </dgm:pt>
    <dgm:pt modelId="{333C25B1-5762-4978-9607-BDB1CC891F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USE CAREER RESOURCES</a:t>
          </a:r>
        </a:p>
      </dgm:t>
    </dgm:pt>
    <dgm:pt modelId="{3679162A-14A6-4BC8-90D8-D7814EF50594}" type="parTrans" cxnId="{0D872037-1C59-4CBE-8F8A-9AE0534AB3A4}">
      <dgm:prSet/>
      <dgm:spPr/>
      <dgm:t>
        <a:bodyPr/>
        <a:lstStyle/>
        <a:p>
          <a:endParaRPr lang="en-US"/>
        </a:p>
      </dgm:t>
    </dgm:pt>
    <dgm:pt modelId="{D02DDE6F-85A5-4A8A-8BD3-7284476BE42B}" type="sibTrans" cxnId="{0D872037-1C59-4CBE-8F8A-9AE0534AB3A4}">
      <dgm:prSet/>
      <dgm:spPr/>
      <dgm:t>
        <a:bodyPr/>
        <a:lstStyle/>
        <a:p>
          <a:endParaRPr lang="en-US"/>
        </a:p>
      </dgm:t>
    </dgm:pt>
    <dgm:pt modelId="{BB075392-11E9-4F25-961D-57ABF7949A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College career center</a:t>
          </a:r>
        </a:p>
      </dgm:t>
    </dgm:pt>
    <dgm:pt modelId="{F23F2D4F-9EDF-405A-8C65-706FA837DA9C}" type="parTrans" cxnId="{A2296EED-1B0B-4486-89E9-3BB0A98D3047}">
      <dgm:prSet/>
      <dgm:spPr/>
      <dgm:t>
        <a:bodyPr/>
        <a:lstStyle/>
        <a:p>
          <a:endParaRPr lang="en-US"/>
        </a:p>
      </dgm:t>
    </dgm:pt>
    <dgm:pt modelId="{09EC3668-D01B-48A6-9517-7AF6C70968F3}" type="sibTrans" cxnId="{A2296EED-1B0B-4486-89E9-3BB0A98D3047}">
      <dgm:prSet/>
      <dgm:spPr/>
      <dgm:t>
        <a:bodyPr/>
        <a:lstStyle/>
        <a:p>
          <a:endParaRPr lang="en-US"/>
        </a:p>
      </dgm:t>
    </dgm:pt>
    <dgm:pt modelId="{B00557F3-B3D4-4225-8A7A-36F5A344A7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CWS or O*NET resources</a:t>
          </a:r>
        </a:p>
      </dgm:t>
    </dgm:pt>
    <dgm:pt modelId="{924B5A22-AEBA-4204-BB3F-0E15AD41504E}" type="parTrans" cxnId="{2B043403-D02A-4800-8088-31A51E88F67E}">
      <dgm:prSet/>
      <dgm:spPr/>
      <dgm:t>
        <a:bodyPr/>
        <a:lstStyle/>
        <a:p>
          <a:endParaRPr lang="en-US"/>
        </a:p>
      </dgm:t>
    </dgm:pt>
    <dgm:pt modelId="{7EB8E84A-7FFF-44D8-8CA5-ED19DAC68B3F}" type="sibTrans" cxnId="{2B043403-D02A-4800-8088-31A51E88F67E}">
      <dgm:prSet/>
      <dgm:spPr/>
      <dgm:t>
        <a:bodyPr/>
        <a:lstStyle/>
        <a:p>
          <a:endParaRPr lang="en-US"/>
        </a:p>
      </dgm:t>
    </dgm:pt>
    <dgm:pt modelId="{5CC21155-D701-4962-B991-3275F7104CE7}" type="pres">
      <dgm:prSet presAssocID="{5DC40755-5793-4B37-87E0-CAF945FBE589}" presName="root" presStyleCnt="0">
        <dgm:presLayoutVars>
          <dgm:dir/>
          <dgm:resizeHandles val="exact"/>
        </dgm:presLayoutVars>
      </dgm:prSet>
      <dgm:spPr/>
    </dgm:pt>
    <dgm:pt modelId="{7E0DEC46-761F-434C-B99A-DA28827E227B}" type="pres">
      <dgm:prSet presAssocID="{548B805F-8AA4-48A5-ABAA-EBA1932774C2}" presName="compNode" presStyleCnt="0"/>
      <dgm:spPr/>
    </dgm:pt>
    <dgm:pt modelId="{61FB72B3-7356-4E0A-9A62-712A2E99ED53}" type="pres">
      <dgm:prSet presAssocID="{548B805F-8AA4-48A5-ABAA-EBA1932774C2}" presName="bgRect" presStyleLbl="bgShp" presStyleIdx="0" presStyleCnt="5"/>
      <dgm:spPr/>
    </dgm:pt>
    <dgm:pt modelId="{79F0A24C-3C52-4EFE-8E3F-D42FF87C3032}" type="pres">
      <dgm:prSet presAssocID="{548B805F-8AA4-48A5-ABAA-EBA1932774C2}" presName="iconRect" presStyleLbl="node1" presStyleIdx="0" presStyleCnt="5" custLinFactNeighborX="-4986" custLinFactNeighborY="-188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curity camera outline"/>
        </a:ext>
      </dgm:extLst>
    </dgm:pt>
    <dgm:pt modelId="{CA2336C9-4BC9-4388-8FD5-4ADB42476BA2}" type="pres">
      <dgm:prSet presAssocID="{548B805F-8AA4-48A5-ABAA-EBA1932774C2}" presName="spaceRect" presStyleCnt="0"/>
      <dgm:spPr/>
    </dgm:pt>
    <dgm:pt modelId="{C6EF2CF4-C2CE-4A91-B7A9-585A7F34E110}" type="pres">
      <dgm:prSet presAssocID="{548B805F-8AA4-48A5-ABAA-EBA1932774C2}" presName="parTx" presStyleLbl="revTx" presStyleIdx="0" presStyleCnt="8">
        <dgm:presLayoutVars>
          <dgm:chMax val="0"/>
          <dgm:chPref val="0"/>
        </dgm:presLayoutVars>
      </dgm:prSet>
      <dgm:spPr/>
    </dgm:pt>
    <dgm:pt modelId="{22FF8CC9-70D0-42EE-A194-E491B219FC12}" type="pres">
      <dgm:prSet presAssocID="{548B805F-8AA4-48A5-ABAA-EBA1932774C2}" presName="desTx" presStyleLbl="revTx" presStyleIdx="1" presStyleCnt="8">
        <dgm:presLayoutVars/>
      </dgm:prSet>
      <dgm:spPr/>
    </dgm:pt>
    <dgm:pt modelId="{EC62C6C4-8772-4E57-BD85-0F7698B36B18}" type="pres">
      <dgm:prSet presAssocID="{1C60751E-D2A7-4878-9B66-4BA67E43C727}" presName="sibTrans" presStyleCnt="0"/>
      <dgm:spPr/>
    </dgm:pt>
    <dgm:pt modelId="{945A0EAB-355C-4C73-812E-211E6B8320AC}" type="pres">
      <dgm:prSet presAssocID="{CA47C309-7089-41E5-BB38-9C6CF0240356}" presName="compNode" presStyleCnt="0"/>
      <dgm:spPr/>
    </dgm:pt>
    <dgm:pt modelId="{C3E47C3E-25D5-4B3C-B5E4-D59A79835CE8}" type="pres">
      <dgm:prSet presAssocID="{CA47C309-7089-41E5-BB38-9C6CF0240356}" presName="bgRect" presStyleLbl="bgShp" presStyleIdx="1" presStyleCnt="5"/>
      <dgm:spPr/>
    </dgm:pt>
    <dgm:pt modelId="{A5B56886-587F-4067-81A2-2754F548C39D}" type="pres">
      <dgm:prSet presAssocID="{CA47C309-7089-41E5-BB38-9C6CF024035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ilding Brick Wall with solid fill"/>
        </a:ext>
      </dgm:extLst>
    </dgm:pt>
    <dgm:pt modelId="{2B0DCAC0-44EE-4C39-901D-381E228A70F5}" type="pres">
      <dgm:prSet presAssocID="{CA47C309-7089-41E5-BB38-9C6CF0240356}" presName="spaceRect" presStyleCnt="0"/>
      <dgm:spPr/>
    </dgm:pt>
    <dgm:pt modelId="{1DFD4780-6A9D-4928-92C3-42755118452E}" type="pres">
      <dgm:prSet presAssocID="{CA47C309-7089-41E5-BB38-9C6CF0240356}" presName="parTx" presStyleLbl="revTx" presStyleIdx="2" presStyleCnt="8">
        <dgm:presLayoutVars>
          <dgm:chMax val="0"/>
          <dgm:chPref val="0"/>
        </dgm:presLayoutVars>
      </dgm:prSet>
      <dgm:spPr/>
    </dgm:pt>
    <dgm:pt modelId="{A0AABA5C-12E1-4062-AA24-A333AC8D62C8}" type="pres">
      <dgm:prSet presAssocID="{2BEF2966-023D-4540-9C01-3BA827E517EA}" presName="sibTrans" presStyleCnt="0"/>
      <dgm:spPr/>
    </dgm:pt>
    <dgm:pt modelId="{0559B031-CB15-4D45-8C22-C14B66945A41}" type="pres">
      <dgm:prSet presAssocID="{9B3D4B3A-523A-4D4C-BDDD-F8F26A2E062D}" presName="compNode" presStyleCnt="0"/>
      <dgm:spPr/>
    </dgm:pt>
    <dgm:pt modelId="{B3FF96AB-0C0D-40DF-85A8-ABF43708EF33}" type="pres">
      <dgm:prSet presAssocID="{9B3D4B3A-523A-4D4C-BDDD-F8F26A2E062D}" presName="bgRect" presStyleLbl="bgShp" presStyleIdx="2" presStyleCnt="5"/>
      <dgm:spPr/>
    </dgm:pt>
    <dgm:pt modelId="{AB824F05-444E-4FCB-A424-6762E9C80329}" type="pres">
      <dgm:prSet presAssocID="{9B3D4B3A-523A-4D4C-BDDD-F8F26A2E062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piration outline"/>
        </a:ext>
      </dgm:extLst>
    </dgm:pt>
    <dgm:pt modelId="{CD9D85E8-8575-41C7-B846-6D6F31381D0F}" type="pres">
      <dgm:prSet presAssocID="{9B3D4B3A-523A-4D4C-BDDD-F8F26A2E062D}" presName="spaceRect" presStyleCnt="0"/>
      <dgm:spPr/>
    </dgm:pt>
    <dgm:pt modelId="{2AF3BAD6-97C8-49F3-8171-55C4AF525C6E}" type="pres">
      <dgm:prSet presAssocID="{9B3D4B3A-523A-4D4C-BDDD-F8F26A2E062D}" presName="parTx" presStyleLbl="revTx" presStyleIdx="3" presStyleCnt="8">
        <dgm:presLayoutVars>
          <dgm:chMax val="0"/>
          <dgm:chPref val="0"/>
        </dgm:presLayoutVars>
      </dgm:prSet>
      <dgm:spPr/>
    </dgm:pt>
    <dgm:pt modelId="{7F6E64B3-59A1-4031-A346-AA2A01DD5B94}" type="pres">
      <dgm:prSet presAssocID="{9B3D4B3A-523A-4D4C-BDDD-F8F26A2E062D}" presName="desTx" presStyleLbl="revTx" presStyleIdx="4" presStyleCnt="8" custScaleY="143877">
        <dgm:presLayoutVars/>
      </dgm:prSet>
      <dgm:spPr/>
    </dgm:pt>
    <dgm:pt modelId="{60FEA9B2-EE3E-41B1-8DA4-F2846B86C6EA}" type="pres">
      <dgm:prSet presAssocID="{CDB84AB2-BD55-4F56-890A-077B7EC93CC3}" presName="sibTrans" presStyleCnt="0"/>
      <dgm:spPr/>
    </dgm:pt>
    <dgm:pt modelId="{4094CBB8-56DB-459D-93CF-661F2E500C9E}" type="pres">
      <dgm:prSet presAssocID="{9C486493-6FFD-49FF-BA0A-129E523EBD6E}" presName="compNode" presStyleCnt="0"/>
      <dgm:spPr/>
    </dgm:pt>
    <dgm:pt modelId="{02B62A62-DE3B-451A-99FC-9CE0A27061F6}" type="pres">
      <dgm:prSet presAssocID="{9C486493-6FFD-49FF-BA0A-129E523EBD6E}" presName="bgRect" presStyleLbl="bgShp" presStyleIdx="3" presStyleCnt="5"/>
      <dgm:spPr/>
    </dgm:pt>
    <dgm:pt modelId="{15CF5CBE-6088-4602-A9F8-B1E1225E45CD}" type="pres">
      <dgm:prSet presAssocID="{9C486493-6FFD-49FF-BA0A-129E523EBD6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DBF2BDC6-FF84-4AC0-8058-D1AFFA4D210E}" type="pres">
      <dgm:prSet presAssocID="{9C486493-6FFD-49FF-BA0A-129E523EBD6E}" presName="spaceRect" presStyleCnt="0"/>
      <dgm:spPr/>
    </dgm:pt>
    <dgm:pt modelId="{827857CD-892F-4AE9-AC97-335B27F3BFD1}" type="pres">
      <dgm:prSet presAssocID="{9C486493-6FFD-49FF-BA0A-129E523EBD6E}" presName="parTx" presStyleLbl="revTx" presStyleIdx="5" presStyleCnt="8">
        <dgm:presLayoutVars>
          <dgm:chMax val="0"/>
          <dgm:chPref val="0"/>
        </dgm:presLayoutVars>
      </dgm:prSet>
      <dgm:spPr/>
    </dgm:pt>
    <dgm:pt modelId="{0AB97056-493E-48DC-A280-7C4487D08ED3}" type="pres">
      <dgm:prSet presAssocID="{0ED76DC5-B457-4329-8128-7B15B91783BC}" presName="sibTrans" presStyleCnt="0"/>
      <dgm:spPr/>
    </dgm:pt>
    <dgm:pt modelId="{30F91DA2-5A7B-4ACC-9176-25DCDCED3F53}" type="pres">
      <dgm:prSet presAssocID="{333C25B1-5762-4978-9607-BDB1CC891F9F}" presName="compNode" presStyleCnt="0"/>
      <dgm:spPr/>
    </dgm:pt>
    <dgm:pt modelId="{7B9097DD-1A27-455A-A12B-1CA391C20899}" type="pres">
      <dgm:prSet presAssocID="{333C25B1-5762-4978-9607-BDB1CC891F9F}" presName="bgRect" presStyleLbl="bgShp" presStyleIdx="4" presStyleCnt="5"/>
      <dgm:spPr/>
    </dgm:pt>
    <dgm:pt modelId="{350EF3CA-702A-4E9B-8D95-B38C5512FB92}" type="pres">
      <dgm:prSet presAssocID="{333C25B1-5762-4978-9607-BDB1CC891F9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9DAA7F8-6D61-4AE1-B8C2-E69DFE820B3A}" type="pres">
      <dgm:prSet presAssocID="{333C25B1-5762-4978-9607-BDB1CC891F9F}" presName="spaceRect" presStyleCnt="0"/>
      <dgm:spPr/>
    </dgm:pt>
    <dgm:pt modelId="{54AAEACD-5B36-4B59-BC6C-BF7D39951339}" type="pres">
      <dgm:prSet presAssocID="{333C25B1-5762-4978-9607-BDB1CC891F9F}" presName="parTx" presStyleLbl="revTx" presStyleIdx="6" presStyleCnt="8">
        <dgm:presLayoutVars>
          <dgm:chMax val="0"/>
          <dgm:chPref val="0"/>
        </dgm:presLayoutVars>
      </dgm:prSet>
      <dgm:spPr/>
    </dgm:pt>
    <dgm:pt modelId="{AFACA302-16FA-4369-A7B9-6D0D63150A9C}" type="pres">
      <dgm:prSet presAssocID="{333C25B1-5762-4978-9607-BDB1CC891F9F}" presName="desTx" presStyleLbl="revTx" presStyleIdx="7" presStyleCnt="8">
        <dgm:presLayoutVars/>
      </dgm:prSet>
      <dgm:spPr/>
    </dgm:pt>
  </dgm:ptLst>
  <dgm:cxnLst>
    <dgm:cxn modelId="{2B043403-D02A-4800-8088-31A51E88F67E}" srcId="{333C25B1-5762-4978-9607-BDB1CC891F9F}" destId="{B00557F3-B3D4-4225-8A7A-36F5A344A7AC}" srcOrd="1" destOrd="0" parTransId="{924B5A22-AEBA-4204-BB3F-0E15AD41504E}" sibTransId="{7EB8E84A-7FFF-44D8-8CA5-ED19DAC68B3F}"/>
    <dgm:cxn modelId="{0978C306-59AF-4FF3-A658-17B705B41648}" srcId="{548B805F-8AA4-48A5-ABAA-EBA1932774C2}" destId="{5105CDCD-BEDD-466C-92AE-4CCF27A115E7}" srcOrd="1" destOrd="0" parTransId="{762A847C-963B-417F-BD5A-AE12D0A91A70}" sibTransId="{7B656190-CB81-4472-8D1A-EE9B4519DF93}"/>
    <dgm:cxn modelId="{45564D0F-D197-48AF-A326-FAAE8DCA8B25}" type="presOf" srcId="{333C25B1-5762-4978-9607-BDB1CC891F9F}" destId="{54AAEACD-5B36-4B59-BC6C-BF7D39951339}" srcOrd="0" destOrd="0" presId="urn:microsoft.com/office/officeart/2018/2/layout/IconVerticalSolidList"/>
    <dgm:cxn modelId="{8D2E0C1A-69A7-48DA-894B-971F2D4F6AE9}" type="presOf" srcId="{548B805F-8AA4-48A5-ABAA-EBA1932774C2}" destId="{C6EF2CF4-C2CE-4A91-B7A9-585A7F34E110}" srcOrd="0" destOrd="0" presId="urn:microsoft.com/office/officeart/2018/2/layout/IconVerticalSolidList"/>
    <dgm:cxn modelId="{D9C2C31E-528E-422D-8CFA-4B18EC763B8A}" srcId="{5DC40755-5793-4B37-87E0-CAF945FBE589}" destId="{9C486493-6FFD-49FF-BA0A-129E523EBD6E}" srcOrd="3" destOrd="0" parTransId="{83D0B57A-E2E6-48A8-A543-E9620A81369F}" sibTransId="{0ED76DC5-B457-4329-8128-7B15B91783BC}"/>
    <dgm:cxn modelId="{E1AB0322-1399-4D77-B469-279B6AAEB620}" srcId="{548B805F-8AA4-48A5-ABAA-EBA1932774C2}" destId="{2AE8188C-FA4A-4A66-8180-73199F93274E}" srcOrd="0" destOrd="0" parTransId="{35FB6440-5D74-4BF6-93CC-7E5168F97479}" sibTransId="{59D5B110-9044-4343-B50E-6FBA284305D0}"/>
    <dgm:cxn modelId="{D2D7DE2F-19A0-465B-AB0C-01E97737FC34}" srcId="{9B3D4B3A-523A-4D4C-BDDD-F8F26A2E062D}" destId="{FAF4A2A5-B3AE-44DE-845C-3909556DCB3F}" srcOrd="0" destOrd="0" parTransId="{D667B755-A341-4D88-930B-5941369CA0E4}" sibTransId="{0ABB04D8-D42E-4296-9362-CE1815A04ED0}"/>
    <dgm:cxn modelId="{0D872037-1C59-4CBE-8F8A-9AE0534AB3A4}" srcId="{5DC40755-5793-4B37-87E0-CAF945FBE589}" destId="{333C25B1-5762-4978-9607-BDB1CC891F9F}" srcOrd="4" destOrd="0" parTransId="{3679162A-14A6-4BC8-90D8-D7814EF50594}" sibTransId="{D02DDE6F-85A5-4A8A-8BD3-7284476BE42B}"/>
    <dgm:cxn modelId="{9A466737-3060-4A2A-A9AF-BF2BAAD15B32}" srcId="{5DC40755-5793-4B37-87E0-CAF945FBE589}" destId="{CA47C309-7089-41E5-BB38-9C6CF0240356}" srcOrd="1" destOrd="0" parTransId="{88AE4EF7-983C-41F2-8DA3-BA22C6DF9EB2}" sibTransId="{2BEF2966-023D-4540-9C01-3BA827E517EA}"/>
    <dgm:cxn modelId="{236BDC47-61B6-48D1-B966-2E0EB7BA8AAA}" type="presOf" srcId="{9C486493-6FFD-49FF-BA0A-129E523EBD6E}" destId="{827857CD-892F-4AE9-AC97-335B27F3BFD1}" srcOrd="0" destOrd="0" presId="urn:microsoft.com/office/officeart/2018/2/layout/IconVerticalSolidList"/>
    <dgm:cxn modelId="{0A26636E-B04F-47F2-8C70-73BDE0E3BAED}" type="presOf" srcId="{B00557F3-B3D4-4225-8A7A-36F5A344A7AC}" destId="{AFACA302-16FA-4369-A7B9-6D0D63150A9C}" srcOrd="0" destOrd="1" presId="urn:microsoft.com/office/officeart/2018/2/layout/IconVerticalSolidList"/>
    <dgm:cxn modelId="{78D47171-B75D-4026-BBB6-1B65910C4C6A}" srcId="{9B3D4B3A-523A-4D4C-BDDD-F8F26A2E062D}" destId="{217567ED-A1CA-426B-8BC7-A7D696819A30}" srcOrd="1" destOrd="0" parTransId="{2BE6B72C-8EB5-4898-AECD-854E5FFD1E18}" sibTransId="{04CD6D62-2534-40CB-8842-D32FA1AB182C}"/>
    <dgm:cxn modelId="{B29C6E52-2E21-468F-B46C-203036122861}" type="presOf" srcId="{944D9186-FCD1-46B2-B4F9-7741B8FBC114}" destId="{22FF8CC9-70D0-42EE-A194-E491B219FC12}" srcOrd="0" destOrd="2" presId="urn:microsoft.com/office/officeart/2018/2/layout/IconVerticalSolidList"/>
    <dgm:cxn modelId="{978F3175-893D-47E9-9A32-7B0A3E4F544B}" srcId="{548B805F-8AA4-48A5-ABAA-EBA1932774C2}" destId="{944D9186-FCD1-46B2-B4F9-7741B8FBC114}" srcOrd="2" destOrd="0" parTransId="{2499A539-6A3D-41B8-9CBD-3123DE2BD173}" sibTransId="{83D31C43-94F7-4316-84C4-325F164F5C2B}"/>
    <dgm:cxn modelId="{28210F7C-D870-41E2-BCC8-68B67DCF3E9B}" type="presOf" srcId="{5DC40755-5793-4B37-87E0-CAF945FBE589}" destId="{5CC21155-D701-4962-B991-3275F7104CE7}" srcOrd="0" destOrd="0" presId="urn:microsoft.com/office/officeart/2018/2/layout/IconVerticalSolidList"/>
    <dgm:cxn modelId="{859A2F7D-AF23-42CD-A348-27CA849305EF}" srcId="{5DC40755-5793-4B37-87E0-CAF945FBE589}" destId="{548B805F-8AA4-48A5-ABAA-EBA1932774C2}" srcOrd="0" destOrd="0" parTransId="{E225802A-7652-4152-A5B4-25445314EEEB}" sibTransId="{1C60751E-D2A7-4878-9B66-4BA67E43C727}"/>
    <dgm:cxn modelId="{FED1047F-8A92-4F64-B989-D2527D476391}" type="presOf" srcId="{5105CDCD-BEDD-466C-92AE-4CCF27A115E7}" destId="{22FF8CC9-70D0-42EE-A194-E491B219FC12}" srcOrd="0" destOrd="1" presId="urn:microsoft.com/office/officeart/2018/2/layout/IconVerticalSolidList"/>
    <dgm:cxn modelId="{7C51F983-2059-4196-9B56-B75D4A705FE9}" type="presOf" srcId="{217567ED-A1CA-426B-8BC7-A7D696819A30}" destId="{7F6E64B3-59A1-4031-A346-AA2A01DD5B94}" srcOrd="0" destOrd="1" presId="urn:microsoft.com/office/officeart/2018/2/layout/IconVerticalSolidList"/>
    <dgm:cxn modelId="{5BC1FA88-6DD4-4F1F-91C1-542BE483AFDA}" srcId="{5DC40755-5793-4B37-87E0-CAF945FBE589}" destId="{9B3D4B3A-523A-4D4C-BDDD-F8F26A2E062D}" srcOrd="2" destOrd="0" parTransId="{2E2142E5-501D-4248-AE4E-BA5703B66A33}" sibTransId="{CDB84AB2-BD55-4F56-890A-077B7EC93CC3}"/>
    <dgm:cxn modelId="{3EE35FC4-56B7-4423-AA69-37FA972998B3}" type="presOf" srcId="{9B3D4B3A-523A-4D4C-BDDD-F8F26A2E062D}" destId="{2AF3BAD6-97C8-49F3-8171-55C4AF525C6E}" srcOrd="0" destOrd="0" presId="urn:microsoft.com/office/officeart/2018/2/layout/IconVerticalSolidList"/>
    <dgm:cxn modelId="{6B6868C7-4B8F-431D-92B0-102E97134C37}" type="presOf" srcId="{FAF4A2A5-B3AE-44DE-845C-3909556DCB3F}" destId="{7F6E64B3-59A1-4031-A346-AA2A01DD5B94}" srcOrd="0" destOrd="0" presId="urn:microsoft.com/office/officeart/2018/2/layout/IconVerticalSolidList"/>
    <dgm:cxn modelId="{73BDB6D7-CC46-4465-9586-F225B5C879E7}" type="presOf" srcId="{BB075392-11E9-4F25-961D-57ABF7949A5B}" destId="{AFACA302-16FA-4369-A7B9-6D0D63150A9C}" srcOrd="0" destOrd="0" presId="urn:microsoft.com/office/officeart/2018/2/layout/IconVerticalSolidList"/>
    <dgm:cxn modelId="{76016DE4-409C-4951-8974-7213CFA33B32}" type="presOf" srcId="{2AE8188C-FA4A-4A66-8180-73199F93274E}" destId="{22FF8CC9-70D0-42EE-A194-E491B219FC12}" srcOrd="0" destOrd="0" presId="urn:microsoft.com/office/officeart/2018/2/layout/IconVerticalSolidList"/>
    <dgm:cxn modelId="{21B39AE7-7FE3-4678-BFC5-CCEE34C5ACB3}" type="presOf" srcId="{CA47C309-7089-41E5-BB38-9C6CF0240356}" destId="{1DFD4780-6A9D-4928-92C3-42755118452E}" srcOrd="0" destOrd="0" presId="urn:microsoft.com/office/officeart/2018/2/layout/IconVerticalSolidList"/>
    <dgm:cxn modelId="{A2296EED-1B0B-4486-89E9-3BB0A98D3047}" srcId="{333C25B1-5762-4978-9607-BDB1CC891F9F}" destId="{BB075392-11E9-4F25-961D-57ABF7949A5B}" srcOrd="0" destOrd="0" parTransId="{F23F2D4F-9EDF-405A-8C65-706FA837DA9C}" sibTransId="{09EC3668-D01B-48A6-9517-7AF6C70968F3}"/>
    <dgm:cxn modelId="{A5949839-5585-467B-95FB-91C6E20F65E9}" type="presParOf" srcId="{5CC21155-D701-4962-B991-3275F7104CE7}" destId="{7E0DEC46-761F-434C-B99A-DA28827E227B}" srcOrd="0" destOrd="0" presId="urn:microsoft.com/office/officeart/2018/2/layout/IconVerticalSolidList"/>
    <dgm:cxn modelId="{8E0351B3-E2A8-4779-9AD4-B56107391E6C}" type="presParOf" srcId="{7E0DEC46-761F-434C-B99A-DA28827E227B}" destId="{61FB72B3-7356-4E0A-9A62-712A2E99ED53}" srcOrd="0" destOrd="0" presId="urn:microsoft.com/office/officeart/2018/2/layout/IconVerticalSolidList"/>
    <dgm:cxn modelId="{FDFCACB8-681D-4AD3-BE4A-3257F83AD7E3}" type="presParOf" srcId="{7E0DEC46-761F-434C-B99A-DA28827E227B}" destId="{79F0A24C-3C52-4EFE-8E3F-D42FF87C3032}" srcOrd="1" destOrd="0" presId="urn:microsoft.com/office/officeart/2018/2/layout/IconVerticalSolidList"/>
    <dgm:cxn modelId="{70E5AD92-4127-4832-B0D1-8C02210526C8}" type="presParOf" srcId="{7E0DEC46-761F-434C-B99A-DA28827E227B}" destId="{CA2336C9-4BC9-4388-8FD5-4ADB42476BA2}" srcOrd="2" destOrd="0" presId="urn:microsoft.com/office/officeart/2018/2/layout/IconVerticalSolidList"/>
    <dgm:cxn modelId="{E88A1FE1-4B1D-48A1-8B74-64A867AE85D0}" type="presParOf" srcId="{7E0DEC46-761F-434C-B99A-DA28827E227B}" destId="{C6EF2CF4-C2CE-4A91-B7A9-585A7F34E110}" srcOrd="3" destOrd="0" presId="urn:microsoft.com/office/officeart/2018/2/layout/IconVerticalSolidList"/>
    <dgm:cxn modelId="{E84624DB-889D-49EC-AC36-57E58A7AE744}" type="presParOf" srcId="{7E0DEC46-761F-434C-B99A-DA28827E227B}" destId="{22FF8CC9-70D0-42EE-A194-E491B219FC12}" srcOrd="4" destOrd="0" presId="urn:microsoft.com/office/officeart/2018/2/layout/IconVerticalSolidList"/>
    <dgm:cxn modelId="{E54F24C5-9107-45E6-A0DC-38339ED9AFA9}" type="presParOf" srcId="{5CC21155-D701-4962-B991-3275F7104CE7}" destId="{EC62C6C4-8772-4E57-BD85-0F7698B36B18}" srcOrd="1" destOrd="0" presId="urn:microsoft.com/office/officeart/2018/2/layout/IconVerticalSolidList"/>
    <dgm:cxn modelId="{8A20B6A6-F2A3-4E5D-88FF-DC102EC007A0}" type="presParOf" srcId="{5CC21155-D701-4962-B991-3275F7104CE7}" destId="{945A0EAB-355C-4C73-812E-211E6B8320AC}" srcOrd="2" destOrd="0" presId="urn:microsoft.com/office/officeart/2018/2/layout/IconVerticalSolidList"/>
    <dgm:cxn modelId="{A899285E-D39C-4143-A9E8-06BBDAF539CF}" type="presParOf" srcId="{945A0EAB-355C-4C73-812E-211E6B8320AC}" destId="{C3E47C3E-25D5-4B3C-B5E4-D59A79835CE8}" srcOrd="0" destOrd="0" presId="urn:microsoft.com/office/officeart/2018/2/layout/IconVerticalSolidList"/>
    <dgm:cxn modelId="{A6641CDB-7E16-4AE2-85F5-7AAB9F6BB2E4}" type="presParOf" srcId="{945A0EAB-355C-4C73-812E-211E6B8320AC}" destId="{A5B56886-587F-4067-81A2-2754F548C39D}" srcOrd="1" destOrd="0" presId="urn:microsoft.com/office/officeart/2018/2/layout/IconVerticalSolidList"/>
    <dgm:cxn modelId="{0A787D07-15EB-4581-A43B-3DB2F55F33DD}" type="presParOf" srcId="{945A0EAB-355C-4C73-812E-211E6B8320AC}" destId="{2B0DCAC0-44EE-4C39-901D-381E228A70F5}" srcOrd="2" destOrd="0" presId="urn:microsoft.com/office/officeart/2018/2/layout/IconVerticalSolidList"/>
    <dgm:cxn modelId="{166E6795-5D92-48A4-994D-9E5AABA466AE}" type="presParOf" srcId="{945A0EAB-355C-4C73-812E-211E6B8320AC}" destId="{1DFD4780-6A9D-4928-92C3-42755118452E}" srcOrd="3" destOrd="0" presId="urn:microsoft.com/office/officeart/2018/2/layout/IconVerticalSolidList"/>
    <dgm:cxn modelId="{D9362439-8D54-4311-992C-1BF1D9FD1D94}" type="presParOf" srcId="{5CC21155-D701-4962-B991-3275F7104CE7}" destId="{A0AABA5C-12E1-4062-AA24-A333AC8D62C8}" srcOrd="3" destOrd="0" presId="urn:microsoft.com/office/officeart/2018/2/layout/IconVerticalSolidList"/>
    <dgm:cxn modelId="{2DEC7957-6844-4249-A149-C6D197110B55}" type="presParOf" srcId="{5CC21155-D701-4962-B991-3275F7104CE7}" destId="{0559B031-CB15-4D45-8C22-C14B66945A41}" srcOrd="4" destOrd="0" presId="urn:microsoft.com/office/officeart/2018/2/layout/IconVerticalSolidList"/>
    <dgm:cxn modelId="{8B3868DA-3600-482D-8D37-E775C041D78D}" type="presParOf" srcId="{0559B031-CB15-4D45-8C22-C14B66945A41}" destId="{B3FF96AB-0C0D-40DF-85A8-ABF43708EF33}" srcOrd="0" destOrd="0" presId="urn:microsoft.com/office/officeart/2018/2/layout/IconVerticalSolidList"/>
    <dgm:cxn modelId="{737E4AD0-F2B8-4D47-AE40-AB805D094AC4}" type="presParOf" srcId="{0559B031-CB15-4D45-8C22-C14B66945A41}" destId="{AB824F05-444E-4FCB-A424-6762E9C80329}" srcOrd="1" destOrd="0" presId="urn:microsoft.com/office/officeart/2018/2/layout/IconVerticalSolidList"/>
    <dgm:cxn modelId="{CB919E0D-0AA2-49A2-B711-123A7DF2A906}" type="presParOf" srcId="{0559B031-CB15-4D45-8C22-C14B66945A41}" destId="{CD9D85E8-8575-41C7-B846-6D6F31381D0F}" srcOrd="2" destOrd="0" presId="urn:microsoft.com/office/officeart/2018/2/layout/IconVerticalSolidList"/>
    <dgm:cxn modelId="{2AC28CFF-31FD-4A73-BFB2-07D81D0D08A5}" type="presParOf" srcId="{0559B031-CB15-4D45-8C22-C14B66945A41}" destId="{2AF3BAD6-97C8-49F3-8171-55C4AF525C6E}" srcOrd="3" destOrd="0" presId="urn:microsoft.com/office/officeart/2018/2/layout/IconVerticalSolidList"/>
    <dgm:cxn modelId="{766AEF2C-B313-4010-8861-80098276D838}" type="presParOf" srcId="{0559B031-CB15-4D45-8C22-C14B66945A41}" destId="{7F6E64B3-59A1-4031-A346-AA2A01DD5B94}" srcOrd="4" destOrd="0" presId="urn:microsoft.com/office/officeart/2018/2/layout/IconVerticalSolidList"/>
    <dgm:cxn modelId="{7CE3638E-EB7D-4265-99A9-B34DD5462787}" type="presParOf" srcId="{5CC21155-D701-4962-B991-3275F7104CE7}" destId="{60FEA9B2-EE3E-41B1-8DA4-F2846B86C6EA}" srcOrd="5" destOrd="0" presId="urn:microsoft.com/office/officeart/2018/2/layout/IconVerticalSolidList"/>
    <dgm:cxn modelId="{0B12F694-ACEC-4F52-8D32-20B1DC5BC9FC}" type="presParOf" srcId="{5CC21155-D701-4962-B991-3275F7104CE7}" destId="{4094CBB8-56DB-459D-93CF-661F2E500C9E}" srcOrd="6" destOrd="0" presId="urn:microsoft.com/office/officeart/2018/2/layout/IconVerticalSolidList"/>
    <dgm:cxn modelId="{76AFF00D-9874-4CF8-8141-930328FFE1C7}" type="presParOf" srcId="{4094CBB8-56DB-459D-93CF-661F2E500C9E}" destId="{02B62A62-DE3B-451A-99FC-9CE0A27061F6}" srcOrd="0" destOrd="0" presId="urn:microsoft.com/office/officeart/2018/2/layout/IconVerticalSolidList"/>
    <dgm:cxn modelId="{3D26BB9A-71D9-43D8-A07D-181F02929849}" type="presParOf" srcId="{4094CBB8-56DB-459D-93CF-661F2E500C9E}" destId="{15CF5CBE-6088-4602-A9F8-B1E1225E45CD}" srcOrd="1" destOrd="0" presId="urn:microsoft.com/office/officeart/2018/2/layout/IconVerticalSolidList"/>
    <dgm:cxn modelId="{2C53EC2F-CB45-4653-93E7-7F1E42D89C5C}" type="presParOf" srcId="{4094CBB8-56DB-459D-93CF-661F2E500C9E}" destId="{DBF2BDC6-FF84-4AC0-8058-D1AFFA4D210E}" srcOrd="2" destOrd="0" presId="urn:microsoft.com/office/officeart/2018/2/layout/IconVerticalSolidList"/>
    <dgm:cxn modelId="{6CEA0346-2D75-4C8B-9894-D39DE1D4BC74}" type="presParOf" srcId="{4094CBB8-56DB-459D-93CF-661F2E500C9E}" destId="{827857CD-892F-4AE9-AC97-335B27F3BFD1}" srcOrd="3" destOrd="0" presId="urn:microsoft.com/office/officeart/2018/2/layout/IconVerticalSolidList"/>
    <dgm:cxn modelId="{80AACC91-0010-458B-A6C7-A35641193E82}" type="presParOf" srcId="{5CC21155-D701-4962-B991-3275F7104CE7}" destId="{0AB97056-493E-48DC-A280-7C4487D08ED3}" srcOrd="7" destOrd="0" presId="urn:microsoft.com/office/officeart/2018/2/layout/IconVerticalSolidList"/>
    <dgm:cxn modelId="{86891ADF-00B6-4AAB-9599-CAD25BEFA26E}" type="presParOf" srcId="{5CC21155-D701-4962-B991-3275F7104CE7}" destId="{30F91DA2-5A7B-4ACC-9176-25DCDCED3F53}" srcOrd="8" destOrd="0" presId="urn:microsoft.com/office/officeart/2018/2/layout/IconVerticalSolidList"/>
    <dgm:cxn modelId="{DF7398CA-D5F4-431A-A8CA-17F0B2034984}" type="presParOf" srcId="{30F91DA2-5A7B-4ACC-9176-25DCDCED3F53}" destId="{7B9097DD-1A27-455A-A12B-1CA391C20899}" srcOrd="0" destOrd="0" presId="urn:microsoft.com/office/officeart/2018/2/layout/IconVerticalSolidList"/>
    <dgm:cxn modelId="{425F4F5A-67F3-4F9C-9B54-D4F43EAFABEC}" type="presParOf" srcId="{30F91DA2-5A7B-4ACC-9176-25DCDCED3F53}" destId="{350EF3CA-702A-4E9B-8D95-B38C5512FB92}" srcOrd="1" destOrd="0" presId="urn:microsoft.com/office/officeart/2018/2/layout/IconVerticalSolidList"/>
    <dgm:cxn modelId="{22A652A4-C2B9-45C4-A8ED-07A5D4687DC2}" type="presParOf" srcId="{30F91DA2-5A7B-4ACC-9176-25DCDCED3F53}" destId="{E9DAA7F8-6D61-4AE1-B8C2-E69DFE820B3A}" srcOrd="2" destOrd="0" presId="urn:microsoft.com/office/officeart/2018/2/layout/IconVerticalSolidList"/>
    <dgm:cxn modelId="{1D88AA4A-33D1-41DC-A6FC-2572EA6E090D}" type="presParOf" srcId="{30F91DA2-5A7B-4ACC-9176-25DCDCED3F53}" destId="{54AAEACD-5B36-4B59-BC6C-BF7D39951339}" srcOrd="3" destOrd="0" presId="urn:microsoft.com/office/officeart/2018/2/layout/IconVerticalSolidList"/>
    <dgm:cxn modelId="{C1453E3B-A0D7-4898-AA47-6A2758447701}" type="presParOf" srcId="{30F91DA2-5A7B-4ACC-9176-25DCDCED3F53}" destId="{AFACA302-16FA-4369-A7B9-6D0D63150A9C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95E0C97-8A20-4667-9E0A-5818093A91B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F222F5D-CBF3-45B4-B2C0-4C7A63852FA9}">
      <dgm:prSet/>
      <dgm:spPr/>
      <dgm:t>
        <a:bodyPr/>
        <a:lstStyle/>
        <a:p>
          <a:r>
            <a:rPr lang="en-US" b="0" i="0" dirty="0"/>
            <a:t>Volunteer Work – Cooperative Work Experience (CWE)</a:t>
          </a:r>
          <a:endParaRPr lang="en-US" dirty="0"/>
        </a:p>
      </dgm:t>
    </dgm:pt>
    <dgm:pt modelId="{09DC0526-325B-42D8-85BE-6490822E3376}" type="parTrans" cxnId="{9009C67F-2A5B-433B-A17A-D52B1BB1CB95}">
      <dgm:prSet/>
      <dgm:spPr/>
      <dgm:t>
        <a:bodyPr/>
        <a:lstStyle/>
        <a:p>
          <a:endParaRPr lang="en-US"/>
        </a:p>
      </dgm:t>
    </dgm:pt>
    <dgm:pt modelId="{A174C87C-1D92-4A3D-A2A2-73A1FF6810E7}" type="sibTrans" cxnId="{9009C67F-2A5B-433B-A17A-D52B1BB1CB95}">
      <dgm:prSet/>
      <dgm:spPr/>
      <dgm:t>
        <a:bodyPr/>
        <a:lstStyle/>
        <a:p>
          <a:endParaRPr lang="en-US"/>
        </a:p>
      </dgm:t>
    </dgm:pt>
    <dgm:pt modelId="{8CD2D9C5-833A-4262-97D2-91735A86604E}">
      <dgm:prSet/>
      <dgm:spPr/>
      <dgm:t>
        <a:bodyPr/>
        <a:lstStyle/>
        <a:p>
          <a:r>
            <a:rPr lang="en-US" b="0" i="0" dirty="0"/>
            <a:t>Study Abroad</a:t>
          </a:r>
          <a:endParaRPr lang="en-US" dirty="0"/>
        </a:p>
      </dgm:t>
    </dgm:pt>
    <dgm:pt modelId="{EA275961-0D43-44EA-988F-80028F8EAE88}" type="parTrans" cxnId="{009EF0E0-C474-4E55-8C65-2B8753DD8E75}">
      <dgm:prSet/>
      <dgm:spPr/>
      <dgm:t>
        <a:bodyPr/>
        <a:lstStyle/>
        <a:p>
          <a:endParaRPr lang="en-US"/>
        </a:p>
      </dgm:t>
    </dgm:pt>
    <dgm:pt modelId="{302CD82A-7F4E-4368-846B-583F9C6C600E}" type="sibTrans" cxnId="{009EF0E0-C474-4E55-8C65-2B8753DD8E75}">
      <dgm:prSet/>
      <dgm:spPr/>
      <dgm:t>
        <a:bodyPr/>
        <a:lstStyle/>
        <a:p>
          <a:endParaRPr lang="en-US"/>
        </a:p>
      </dgm:t>
    </dgm:pt>
    <dgm:pt modelId="{107C3150-15C3-4E55-9AC8-B4664AECE00D}">
      <dgm:prSet/>
      <dgm:spPr/>
      <dgm:t>
        <a:bodyPr/>
        <a:lstStyle/>
        <a:p>
          <a:r>
            <a:rPr lang="en-US" b="0" i="0" dirty="0"/>
            <a:t>Temporary Jobs</a:t>
          </a:r>
          <a:endParaRPr lang="en-US" dirty="0"/>
        </a:p>
      </dgm:t>
    </dgm:pt>
    <dgm:pt modelId="{D7A5E647-CDDB-48AB-BB7A-AF7E11496220}" type="parTrans" cxnId="{43FC70F0-67EE-404B-A4B9-7E6A34E3BF4E}">
      <dgm:prSet/>
      <dgm:spPr/>
      <dgm:t>
        <a:bodyPr/>
        <a:lstStyle/>
        <a:p>
          <a:endParaRPr lang="en-US"/>
        </a:p>
      </dgm:t>
    </dgm:pt>
    <dgm:pt modelId="{917D0DAB-593F-4548-9E54-C79439C56252}" type="sibTrans" cxnId="{43FC70F0-67EE-404B-A4B9-7E6A34E3BF4E}">
      <dgm:prSet/>
      <dgm:spPr/>
      <dgm:t>
        <a:bodyPr/>
        <a:lstStyle/>
        <a:p>
          <a:endParaRPr lang="en-US"/>
        </a:p>
      </dgm:t>
    </dgm:pt>
    <dgm:pt modelId="{779A431E-1D3F-4A87-BF9D-492E21A1EE75}">
      <dgm:prSet/>
      <dgm:spPr/>
      <dgm:t>
        <a:bodyPr/>
        <a:lstStyle/>
        <a:p>
          <a:r>
            <a:rPr lang="en-US" b="0" i="0" dirty="0"/>
            <a:t>Campus Clubs, Honor Societies</a:t>
          </a:r>
          <a:endParaRPr lang="en-US" dirty="0"/>
        </a:p>
      </dgm:t>
    </dgm:pt>
    <dgm:pt modelId="{2F036000-1546-4696-BFF4-CFE8F514AFEF}" type="parTrans" cxnId="{5AD3F6AF-42A5-4FD7-ABCE-63E4C5E37B5F}">
      <dgm:prSet/>
      <dgm:spPr/>
      <dgm:t>
        <a:bodyPr/>
        <a:lstStyle/>
        <a:p>
          <a:endParaRPr lang="en-US"/>
        </a:p>
      </dgm:t>
    </dgm:pt>
    <dgm:pt modelId="{981AEB6D-FAF4-49FA-8D32-735ED710DC13}" type="sibTrans" cxnId="{5AD3F6AF-42A5-4FD7-ABCE-63E4C5E37B5F}">
      <dgm:prSet/>
      <dgm:spPr/>
      <dgm:t>
        <a:bodyPr/>
        <a:lstStyle/>
        <a:p>
          <a:endParaRPr lang="en-US"/>
        </a:p>
      </dgm:t>
    </dgm:pt>
    <dgm:pt modelId="{A6C0EBBA-ECD5-41ED-ABA2-9C9710EC3A35}">
      <dgm:prSet/>
      <dgm:spPr/>
      <dgm:t>
        <a:bodyPr/>
        <a:lstStyle/>
        <a:p>
          <a:r>
            <a:rPr lang="en-US" b="0" i="0" dirty="0"/>
            <a:t>Work Study </a:t>
          </a:r>
          <a:endParaRPr lang="en-US" dirty="0"/>
        </a:p>
      </dgm:t>
    </dgm:pt>
    <dgm:pt modelId="{1D9C8BFD-629B-4EC7-B19D-DE3B256BA56F}" type="parTrans" cxnId="{45F863EB-289E-4495-834C-E47A17B0E565}">
      <dgm:prSet/>
      <dgm:spPr/>
      <dgm:t>
        <a:bodyPr/>
        <a:lstStyle/>
        <a:p>
          <a:endParaRPr lang="en-US"/>
        </a:p>
      </dgm:t>
    </dgm:pt>
    <dgm:pt modelId="{544193B6-F2CA-4881-BC4D-D4269BADE4E0}" type="sibTrans" cxnId="{45F863EB-289E-4495-834C-E47A17B0E565}">
      <dgm:prSet/>
      <dgm:spPr/>
      <dgm:t>
        <a:bodyPr/>
        <a:lstStyle/>
        <a:p>
          <a:endParaRPr lang="en-US"/>
        </a:p>
      </dgm:t>
    </dgm:pt>
    <dgm:pt modelId="{9F376AA0-E111-4B6E-B4E9-E1DBAAE40BEC}">
      <dgm:prSet/>
      <dgm:spPr/>
      <dgm:t>
        <a:bodyPr/>
        <a:lstStyle/>
        <a:p>
          <a:r>
            <a:rPr lang="en-US" b="0" i="0" dirty="0"/>
            <a:t>Join a Professional Organization (e.g., APA, APS) and become an active student member</a:t>
          </a:r>
          <a:endParaRPr lang="en-US" dirty="0"/>
        </a:p>
      </dgm:t>
    </dgm:pt>
    <dgm:pt modelId="{9EFF0C96-8BC3-4269-A052-A6610BC70E59}" type="parTrans" cxnId="{DDAA984A-EAF2-4CE0-AF12-6124C56D3250}">
      <dgm:prSet/>
      <dgm:spPr/>
      <dgm:t>
        <a:bodyPr/>
        <a:lstStyle/>
        <a:p>
          <a:endParaRPr lang="en-US"/>
        </a:p>
      </dgm:t>
    </dgm:pt>
    <dgm:pt modelId="{E50C74C2-1819-40E9-B983-BF6E2BEAF7B5}" type="sibTrans" cxnId="{DDAA984A-EAF2-4CE0-AF12-6124C56D3250}">
      <dgm:prSet/>
      <dgm:spPr/>
      <dgm:t>
        <a:bodyPr/>
        <a:lstStyle/>
        <a:p>
          <a:endParaRPr lang="en-US"/>
        </a:p>
      </dgm:t>
    </dgm:pt>
    <dgm:pt modelId="{47CFABA6-B65E-4AFB-90A6-203F1F276FFE}">
      <dgm:prSet/>
      <dgm:spPr/>
      <dgm:t>
        <a:bodyPr/>
        <a:lstStyle/>
        <a:p>
          <a:r>
            <a:rPr lang="en-US" b="0" i="0" dirty="0"/>
            <a:t>Honors Program</a:t>
          </a:r>
          <a:endParaRPr lang="en-US" dirty="0"/>
        </a:p>
      </dgm:t>
    </dgm:pt>
    <dgm:pt modelId="{CB222136-178B-422A-A366-EE3F8035F6D5}" type="parTrans" cxnId="{A4B0A205-A07C-426A-AFD4-85ECF4A86C48}">
      <dgm:prSet/>
      <dgm:spPr/>
      <dgm:t>
        <a:bodyPr/>
        <a:lstStyle/>
        <a:p>
          <a:endParaRPr lang="en-US"/>
        </a:p>
      </dgm:t>
    </dgm:pt>
    <dgm:pt modelId="{F59374FA-A402-4AFF-B653-19C7601DD61A}" type="sibTrans" cxnId="{A4B0A205-A07C-426A-AFD4-85ECF4A86C48}">
      <dgm:prSet/>
      <dgm:spPr/>
      <dgm:t>
        <a:bodyPr/>
        <a:lstStyle/>
        <a:p>
          <a:endParaRPr lang="en-US"/>
        </a:p>
      </dgm:t>
    </dgm:pt>
    <dgm:pt modelId="{20219765-E6E7-4DBB-B514-3CED74741C7A}">
      <dgm:prSet/>
      <dgm:spPr/>
      <dgm:t>
        <a:bodyPr/>
        <a:lstStyle/>
        <a:p>
          <a:r>
            <a:rPr lang="en-US" b="0" i="0" dirty="0"/>
            <a:t>Others </a:t>
          </a:r>
          <a:endParaRPr lang="en-US" dirty="0"/>
        </a:p>
      </dgm:t>
    </dgm:pt>
    <dgm:pt modelId="{BE1E5EA0-693E-4568-BBF6-109A067EE214}" type="parTrans" cxnId="{133ED6E8-D30F-4CE8-B8C4-637CA18C9891}">
      <dgm:prSet/>
      <dgm:spPr/>
      <dgm:t>
        <a:bodyPr/>
        <a:lstStyle/>
        <a:p>
          <a:endParaRPr lang="en-US"/>
        </a:p>
      </dgm:t>
    </dgm:pt>
    <dgm:pt modelId="{FDE3A130-A11A-4B67-B725-3EA4042CCB8B}" type="sibTrans" cxnId="{133ED6E8-D30F-4CE8-B8C4-637CA18C9891}">
      <dgm:prSet/>
      <dgm:spPr/>
      <dgm:t>
        <a:bodyPr/>
        <a:lstStyle/>
        <a:p>
          <a:endParaRPr lang="en-US"/>
        </a:p>
      </dgm:t>
    </dgm:pt>
    <dgm:pt modelId="{AC44DEBF-2E29-48CC-8964-6BC2D6A8E525}" type="pres">
      <dgm:prSet presAssocID="{A95E0C97-8A20-4667-9E0A-5818093A91BD}" presName="diagram" presStyleCnt="0">
        <dgm:presLayoutVars>
          <dgm:dir/>
          <dgm:resizeHandles val="exact"/>
        </dgm:presLayoutVars>
      </dgm:prSet>
      <dgm:spPr/>
    </dgm:pt>
    <dgm:pt modelId="{3399BB2A-8A33-4F31-84C3-CF8C0E874D8E}" type="pres">
      <dgm:prSet presAssocID="{1F222F5D-CBF3-45B4-B2C0-4C7A63852FA9}" presName="node" presStyleLbl="node1" presStyleIdx="0" presStyleCnt="8">
        <dgm:presLayoutVars>
          <dgm:bulletEnabled val="1"/>
        </dgm:presLayoutVars>
      </dgm:prSet>
      <dgm:spPr/>
    </dgm:pt>
    <dgm:pt modelId="{08E6DCC4-BC19-4758-A943-C9FAF3D8FB39}" type="pres">
      <dgm:prSet presAssocID="{A174C87C-1D92-4A3D-A2A2-73A1FF6810E7}" presName="sibTrans" presStyleCnt="0"/>
      <dgm:spPr/>
    </dgm:pt>
    <dgm:pt modelId="{530726DE-BC53-40A0-86EA-2B3DC8ABDE25}" type="pres">
      <dgm:prSet presAssocID="{8CD2D9C5-833A-4262-97D2-91735A86604E}" presName="node" presStyleLbl="node1" presStyleIdx="1" presStyleCnt="8">
        <dgm:presLayoutVars>
          <dgm:bulletEnabled val="1"/>
        </dgm:presLayoutVars>
      </dgm:prSet>
      <dgm:spPr/>
    </dgm:pt>
    <dgm:pt modelId="{2A98F599-C7DC-4E78-80B7-C9EEEE9D0FC3}" type="pres">
      <dgm:prSet presAssocID="{302CD82A-7F4E-4368-846B-583F9C6C600E}" presName="sibTrans" presStyleCnt="0"/>
      <dgm:spPr/>
    </dgm:pt>
    <dgm:pt modelId="{AE183C3A-C35E-4E8E-89B2-E3886DB2757B}" type="pres">
      <dgm:prSet presAssocID="{107C3150-15C3-4E55-9AC8-B4664AECE00D}" presName="node" presStyleLbl="node1" presStyleIdx="2" presStyleCnt="8">
        <dgm:presLayoutVars>
          <dgm:bulletEnabled val="1"/>
        </dgm:presLayoutVars>
      </dgm:prSet>
      <dgm:spPr/>
    </dgm:pt>
    <dgm:pt modelId="{A13F5E3F-9EAB-4F92-9462-346F5306E317}" type="pres">
      <dgm:prSet presAssocID="{917D0DAB-593F-4548-9E54-C79439C56252}" presName="sibTrans" presStyleCnt="0"/>
      <dgm:spPr/>
    </dgm:pt>
    <dgm:pt modelId="{B0BB74FA-69F2-4504-9C40-ACDA60443FD2}" type="pres">
      <dgm:prSet presAssocID="{779A431E-1D3F-4A87-BF9D-492E21A1EE75}" presName="node" presStyleLbl="node1" presStyleIdx="3" presStyleCnt="8">
        <dgm:presLayoutVars>
          <dgm:bulletEnabled val="1"/>
        </dgm:presLayoutVars>
      </dgm:prSet>
      <dgm:spPr/>
    </dgm:pt>
    <dgm:pt modelId="{66B21250-8AA3-41D0-B683-33F755E36291}" type="pres">
      <dgm:prSet presAssocID="{981AEB6D-FAF4-49FA-8D32-735ED710DC13}" presName="sibTrans" presStyleCnt="0"/>
      <dgm:spPr/>
    </dgm:pt>
    <dgm:pt modelId="{5007590A-AB76-4404-94ED-82FB4ACF26CA}" type="pres">
      <dgm:prSet presAssocID="{A6C0EBBA-ECD5-41ED-ABA2-9C9710EC3A35}" presName="node" presStyleLbl="node1" presStyleIdx="4" presStyleCnt="8">
        <dgm:presLayoutVars>
          <dgm:bulletEnabled val="1"/>
        </dgm:presLayoutVars>
      </dgm:prSet>
      <dgm:spPr/>
    </dgm:pt>
    <dgm:pt modelId="{ACED5AD8-8ADE-4ED6-AF24-517E0DEC9F4E}" type="pres">
      <dgm:prSet presAssocID="{544193B6-F2CA-4881-BC4D-D4269BADE4E0}" presName="sibTrans" presStyleCnt="0"/>
      <dgm:spPr/>
    </dgm:pt>
    <dgm:pt modelId="{A2DED24E-6D48-433E-B5B3-5F18D02CF04F}" type="pres">
      <dgm:prSet presAssocID="{9F376AA0-E111-4B6E-B4E9-E1DBAAE40BEC}" presName="node" presStyleLbl="node1" presStyleIdx="5" presStyleCnt="8">
        <dgm:presLayoutVars>
          <dgm:bulletEnabled val="1"/>
        </dgm:presLayoutVars>
      </dgm:prSet>
      <dgm:spPr/>
    </dgm:pt>
    <dgm:pt modelId="{20BD49F1-CAC6-476B-B95D-5C5236E3A5B0}" type="pres">
      <dgm:prSet presAssocID="{E50C74C2-1819-40E9-B983-BF6E2BEAF7B5}" presName="sibTrans" presStyleCnt="0"/>
      <dgm:spPr/>
    </dgm:pt>
    <dgm:pt modelId="{79B251D9-7B6C-47FF-A571-574AA01F1E3A}" type="pres">
      <dgm:prSet presAssocID="{47CFABA6-B65E-4AFB-90A6-203F1F276FFE}" presName="node" presStyleLbl="node1" presStyleIdx="6" presStyleCnt="8">
        <dgm:presLayoutVars>
          <dgm:bulletEnabled val="1"/>
        </dgm:presLayoutVars>
      </dgm:prSet>
      <dgm:spPr/>
    </dgm:pt>
    <dgm:pt modelId="{8F5BBBD5-9FF0-4D75-B78B-FB59DC15A739}" type="pres">
      <dgm:prSet presAssocID="{F59374FA-A402-4AFF-B653-19C7601DD61A}" presName="sibTrans" presStyleCnt="0"/>
      <dgm:spPr/>
    </dgm:pt>
    <dgm:pt modelId="{95F0F3DC-579C-4392-97E5-ACA3F6DC1CC1}" type="pres">
      <dgm:prSet presAssocID="{20219765-E6E7-4DBB-B514-3CED74741C7A}" presName="node" presStyleLbl="node1" presStyleIdx="7" presStyleCnt="8">
        <dgm:presLayoutVars>
          <dgm:bulletEnabled val="1"/>
        </dgm:presLayoutVars>
      </dgm:prSet>
      <dgm:spPr/>
    </dgm:pt>
  </dgm:ptLst>
  <dgm:cxnLst>
    <dgm:cxn modelId="{A4B0A205-A07C-426A-AFD4-85ECF4A86C48}" srcId="{A95E0C97-8A20-4667-9E0A-5818093A91BD}" destId="{47CFABA6-B65E-4AFB-90A6-203F1F276FFE}" srcOrd="6" destOrd="0" parTransId="{CB222136-178B-422A-A366-EE3F8035F6D5}" sibTransId="{F59374FA-A402-4AFF-B653-19C7601DD61A}"/>
    <dgm:cxn modelId="{D48C495C-8962-4196-9549-04D73F5BB1BE}" type="presOf" srcId="{A95E0C97-8A20-4667-9E0A-5818093A91BD}" destId="{AC44DEBF-2E29-48CC-8964-6BC2D6A8E525}" srcOrd="0" destOrd="0" presId="urn:microsoft.com/office/officeart/2005/8/layout/default"/>
    <dgm:cxn modelId="{DDAA984A-EAF2-4CE0-AF12-6124C56D3250}" srcId="{A95E0C97-8A20-4667-9E0A-5818093A91BD}" destId="{9F376AA0-E111-4B6E-B4E9-E1DBAAE40BEC}" srcOrd="5" destOrd="0" parTransId="{9EFF0C96-8BC3-4269-A052-A6610BC70E59}" sibTransId="{E50C74C2-1819-40E9-B983-BF6E2BEAF7B5}"/>
    <dgm:cxn modelId="{B3CA8E75-3309-4C47-8C13-04B638911A54}" type="presOf" srcId="{779A431E-1D3F-4A87-BF9D-492E21A1EE75}" destId="{B0BB74FA-69F2-4504-9C40-ACDA60443FD2}" srcOrd="0" destOrd="0" presId="urn:microsoft.com/office/officeart/2005/8/layout/default"/>
    <dgm:cxn modelId="{DC2B1376-9E6E-47B9-94CA-C78AD8FFF3A9}" type="presOf" srcId="{9F376AA0-E111-4B6E-B4E9-E1DBAAE40BEC}" destId="{A2DED24E-6D48-433E-B5B3-5F18D02CF04F}" srcOrd="0" destOrd="0" presId="urn:microsoft.com/office/officeart/2005/8/layout/default"/>
    <dgm:cxn modelId="{F6A84B57-2BF0-43A5-9093-2CFC7590BAE3}" type="presOf" srcId="{107C3150-15C3-4E55-9AC8-B4664AECE00D}" destId="{AE183C3A-C35E-4E8E-89B2-E3886DB2757B}" srcOrd="0" destOrd="0" presId="urn:microsoft.com/office/officeart/2005/8/layout/default"/>
    <dgm:cxn modelId="{9009C67F-2A5B-433B-A17A-D52B1BB1CB95}" srcId="{A95E0C97-8A20-4667-9E0A-5818093A91BD}" destId="{1F222F5D-CBF3-45B4-B2C0-4C7A63852FA9}" srcOrd="0" destOrd="0" parTransId="{09DC0526-325B-42D8-85BE-6490822E3376}" sibTransId="{A174C87C-1D92-4A3D-A2A2-73A1FF6810E7}"/>
    <dgm:cxn modelId="{D7311F96-D9E3-42DC-842B-101206FF6839}" type="presOf" srcId="{20219765-E6E7-4DBB-B514-3CED74741C7A}" destId="{95F0F3DC-579C-4392-97E5-ACA3F6DC1CC1}" srcOrd="0" destOrd="0" presId="urn:microsoft.com/office/officeart/2005/8/layout/default"/>
    <dgm:cxn modelId="{36C14599-2E61-4579-A77F-88D72BE28EAE}" type="presOf" srcId="{A6C0EBBA-ECD5-41ED-ABA2-9C9710EC3A35}" destId="{5007590A-AB76-4404-94ED-82FB4ACF26CA}" srcOrd="0" destOrd="0" presId="urn:microsoft.com/office/officeart/2005/8/layout/default"/>
    <dgm:cxn modelId="{5AD3F6AF-42A5-4FD7-ABCE-63E4C5E37B5F}" srcId="{A95E0C97-8A20-4667-9E0A-5818093A91BD}" destId="{779A431E-1D3F-4A87-BF9D-492E21A1EE75}" srcOrd="3" destOrd="0" parTransId="{2F036000-1546-4696-BFF4-CFE8F514AFEF}" sibTransId="{981AEB6D-FAF4-49FA-8D32-735ED710DC13}"/>
    <dgm:cxn modelId="{E6FD39BF-A35E-47DD-A499-1AB5D5B24BC6}" type="presOf" srcId="{1F222F5D-CBF3-45B4-B2C0-4C7A63852FA9}" destId="{3399BB2A-8A33-4F31-84C3-CF8C0E874D8E}" srcOrd="0" destOrd="0" presId="urn:microsoft.com/office/officeart/2005/8/layout/default"/>
    <dgm:cxn modelId="{BA47E1C8-12E2-4A52-ABF4-6F11C1A51122}" type="presOf" srcId="{8CD2D9C5-833A-4262-97D2-91735A86604E}" destId="{530726DE-BC53-40A0-86EA-2B3DC8ABDE25}" srcOrd="0" destOrd="0" presId="urn:microsoft.com/office/officeart/2005/8/layout/default"/>
    <dgm:cxn modelId="{009EF0E0-C474-4E55-8C65-2B8753DD8E75}" srcId="{A95E0C97-8A20-4667-9E0A-5818093A91BD}" destId="{8CD2D9C5-833A-4262-97D2-91735A86604E}" srcOrd="1" destOrd="0" parTransId="{EA275961-0D43-44EA-988F-80028F8EAE88}" sibTransId="{302CD82A-7F4E-4368-846B-583F9C6C600E}"/>
    <dgm:cxn modelId="{006661E2-FAAD-451F-89F7-0AD08F273EDE}" type="presOf" srcId="{47CFABA6-B65E-4AFB-90A6-203F1F276FFE}" destId="{79B251D9-7B6C-47FF-A571-574AA01F1E3A}" srcOrd="0" destOrd="0" presId="urn:microsoft.com/office/officeart/2005/8/layout/default"/>
    <dgm:cxn modelId="{133ED6E8-D30F-4CE8-B8C4-637CA18C9891}" srcId="{A95E0C97-8A20-4667-9E0A-5818093A91BD}" destId="{20219765-E6E7-4DBB-B514-3CED74741C7A}" srcOrd="7" destOrd="0" parTransId="{BE1E5EA0-693E-4568-BBF6-109A067EE214}" sibTransId="{FDE3A130-A11A-4B67-B725-3EA4042CCB8B}"/>
    <dgm:cxn modelId="{45F863EB-289E-4495-834C-E47A17B0E565}" srcId="{A95E0C97-8A20-4667-9E0A-5818093A91BD}" destId="{A6C0EBBA-ECD5-41ED-ABA2-9C9710EC3A35}" srcOrd="4" destOrd="0" parTransId="{1D9C8BFD-629B-4EC7-B19D-DE3B256BA56F}" sibTransId="{544193B6-F2CA-4881-BC4D-D4269BADE4E0}"/>
    <dgm:cxn modelId="{43FC70F0-67EE-404B-A4B9-7E6A34E3BF4E}" srcId="{A95E0C97-8A20-4667-9E0A-5818093A91BD}" destId="{107C3150-15C3-4E55-9AC8-B4664AECE00D}" srcOrd="2" destOrd="0" parTransId="{D7A5E647-CDDB-48AB-BB7A-AF7E11496220}" sibTransId="{917D0DAB-593F-4548-9E54-C79439C56252}"/>
    <dgm:cxn modelId="{B74F44F8-63B6-4DA9-AB75-7DAD11E8CD6E}" type="presParOf" srcId="{AC44DEBF-2E29-48CC-8964-6BC2D6A8E525}" destId="{3399BB2A-8A33-4F31-84C3-CF8C0E874D8E}" srcOrd="0" destOrd="0" presId="urn:microsoft.com/office/officeart/2005/8/layout/default"/>
    <dgm:cxn modelId="{6452A6D3-4EBC-4242-A034-96737A7A1649}" type="presParOf" srcId="{AC44DEBF-2E29-48CC-8964-6BC2D6A8E525}" destId="{08E6DCC4-BC19-4758-A943-C9FAF3D8FB39}" srcOrd="1" destOrd="0" presId="urn:microsoft.com/office/officeart/2005/8/layout/default"/>
    <dgm:cxn modelId="{B90ABB69-75B1-4DB2-B51C-D951B2B417C3}" type="presParOf" srcId="{AC44DEBF-2E29-48CC-8964-6BC2D6A8E525}" destId="{530726DE-BC53-40A0-86EA-2B3DC8ABDE25}" srcOrd="2" destOrd="0" presId="urn:microsoft.com/office/officeart/2005/8/layout/default"/>
    <dgm:cxn modelId="{501DC0CD-0343-47AA-A3F3-CACD2D1386FA}" type="presParOf" srcId="{AC44DEBF-2E29-48CC-8964-6BC2D6A8E525}" destId="{2A98F599-C7DC-4E78-80B7-C9EEEE9D0FC3}" srcOrd="3" destOrd="0" presId="urn:microsoft.com/office/officeart/2005/8/layout/default"/>
    <dgm:cxn modelId="{9FBCA59C-0555-4408-A470-945C71A0EBE4}" type="presParOf" srcId="{AC44DEBF-2E29-48CC-8964-6BC2D6A8E525}" destId="{AE183C3A-C35E-4E8E-89B2-E3886DB2757B}" srcOrd="4" destOrd="0" presId="urn:microsoft.com/office/officeart/2005/8/layout/default"/>
    <dgm:cxn modelId="{FDC774B6-BE47-4E20-B9E6-9732C59B0A11}" type="presParOf" srcId="{AC44DEBF-2E29-48CC-8964-6BC2D6A8E525}" destId="{A13F5E3F-9EAB-4F92-9462-346F5306E317}" srcOrd="5" destOrd="0" presId="urn:microsoft.com/office/officeart/2005/8/layout/default"/>
    <dgm:cxn modelId="{EAC36236-1D1F-44BB-8CB5-20E5780D0437}" type="presParOf" srcId="{AC44DEBF-2E29-48CC-8964-6BC2D6A8E525}" destId="{B0BB74FA-69F2-4504-9C40-ACDA60443FD2}" srcOrd="6" destOrd="0" presId="urn:microsoft.com/office/officeart/2005/8/layout/default"/>
    <dgm:cxn modelId="{3F851A5D-972A-450F-88C3-13E6A1044259}" type="presParOf" srcId="{AC44DEBF-2E29-48CC-8964-6BC2D6A8E525}" destId="{66B21250-8AA3-41D0-B683-33F755E36291}" srcOrd="7" destOrd="0" presId="urn:microsoft.com/office/officeart/2005/8/layout/default"/>
    <dgm:cxn modelId="{8418717F-1540-432C-BFDA-009854034F9A}" type="presParOf" srcId="{AC44DEBF-2E29-48CC-8964-6BC2D6A8E525}" destId="{5007590A-AB76-4404-94ED-82FB4ACF26CA}" srcOrd="8" destOrd="0" presId="urn:microsoft.com/office/officeart/2005/8/layout/default"/>
    <dgm:cxn modelId="{4E850C29-5B27-4F2C-8C5B-48D75EEDC01A}" type="presParOf" srcId="{AC44DEBF-2E29-48CC-8964-6BC2D6A8E525}" destId="{ACED5AD8-8ADE-4ED6-AF24-517E0DEC9F4E}" srcOrd="9" destOrd="0" presId="urn:microsoft.com/office/officeart/2005/8/layout/default"/>
    <dgm:cxn modelId="{AA1584FC-EE2F-47A1-B354-04D143D72F6F}" type="presParOf" srcId="{AC44DEBF-2E29-48CC-8964-6BC2D6A8E525}" destId="{A2DED24E-6D48-433E-B5B3-5F18D02CF04F}" srcOrd="10" destOrd="0" presId="urn:microsoft.com/office/officeart/2005/8/layout/default"/>
    <dgm:cxn modelId="{75128E22-2607-4E81-9D5F-6013211C0100}" type="presParOf" srcId="{AC44DEBF-2E29-48CC-8964-6BC2D6A8E525}" destId="{20BD49F1-CAC6-476B-B95D-5C5236E3A5B0}" srcOrd="11" destOrd="0" presId="urn:microsoft.com/office/officeart/2005/8/layout/default"/>
    <dgm:cxn modelId="{3E394DCB-7F72-493F-B401-2214912702FD}" type="presParOf" srcId="{AC44DEBF-2E29-48CC-8964-6BC2D6A8E525}" destId="{79B251D9-7B6C-47FF-A571-574AA01F1E3A}" srcOrd="12" destOrd="0" presId="urn:microsoft.com/office/officeart/2005/8/layout/default"/>
    <dgm:cxn modelId="{B8AF2386-B864-449D-A978-F6E9AA166450}" type="presParOf" srcId="{AC44DEBF-2E29-48CC-8964-6BC2D6A8E525}" destId="{8F5BBBD5-9FF0-4D75-B78B-FB59DC15A739}" srcOrd="13" destOrd="0" presId="urn:microsoft.com/office/officeart/2005/8/layout/default"/>
    <dgm:cxn modelId="{4353D341-5546-42CC-B0A4-D0F91B68503E}" type="presParOf" srcId="{AC44DEBF-2E29-48CC-8964-6BC2D6A8E525}" destId="{95F0F3DC-579C-4392-97E5-ACA3F6DC1CC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7ACBE-E938-469F-A02D-D497309AC236}">
      <dsp:nvSpPr>
        <dsp:cNvPr id="0" name=""/>
        <dsp:cNvSpPr/>
      </dsp:nvSpPr>
      <dsp:spPr>
        <a:xfrm>
          <a:off x="0" y="4224167"/>
          <a:ext cx="1452782" cy="12504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22" tIns="92456" rIns="103322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Tips and resources to help students become job</a:t>
          </a:r>
          <a:br>
            <a:rPr lang="en-US" sz="1300" kern="1200" dirty="0"/>
          </a:br>
          <a:r>
            <a:rPr lang="en-US" sz="1300" kern="1200" dirty="0"/>
            <a:t>ready</a:t>
          </a:r>
        </a:p>
      </dsp:txBody>
      <dsp:txXfrm>
        <a:off x="0" y="4224167"/>
        <a:ext cx="1452782" cy="1250428"/>
      </dsp:txXfrm>
    </dsp:sp>
    <dsp:sp modelId="{BB8FD0E6-B8A3-4976-B76B-C7EAE489B09B}">
      <dsp:nvSpPr>
        <dsp:cNvPr id="0" name=""/>
        <dsp:cNvSpPr/>
      </dsp:nvSpPr>
      <dsp:spPr>
        <a:xfrm>
          <a:off x="1452781" y="4021854"/>
          <a:ext cx="4358346" cy="165505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08" tIns="177800" rIns="88408" bIns="17780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College Career Centers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Self-Assessment Tools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Psi Beta’s Career Videos (Graduate School and CVs)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O*Net and Drew Appleby’s Extensive Resource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Experiential Learning Opportunities (e.g., CWE, Clubs, Internships)</a:t>
          </a:r>
          <a:endParaRPr lang="en-US" sz="1200" kern="1200" dirty="0"/>
        </a:p>
      </dsp:txBody>
      <dsp:txXfrm>
        <a:off x="1452781" y="4021854"/>
        <a:ext cx="4358346" cy="1655054"/>
      </dsp:txXfrm>
    </dsp:sp>
    <dsp:sp modelId="{A997E468-F435-48AA-97C0-A6052C7F1288}">
      <dsp:nvSpPr>
        <dsp:cNvPr id="0" name=""/>
        <dsp:cNvSpPr/>
      </dsp:nvSpPr>
      <dsp:spPr>
        <a:xfrm rot="10800000">
          <a:off x="0" y="2117452"/>
          <a:ext cx="1452782" cy="192315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22" tIns="92456" rIns="103322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0070C0"/>
              </a:solidFill>
            </a:rPr>
            <a:t>Key skills available to psychology majors</a:t>
          </a:r>
        </a:p>
      </dsp:txBody>
      <dsp:txXfrm rot="-10800000">
        <a:off x="0" y="2117452"/>
        <a:ext cx="1452782" cy="1250052"/>
      </dsp:txXfrm>
    </dsp:sp>
    <dsp:sp modelId="{620A62BD-0CDD-4940-93D5-50F8665DB8DF}">
      <dsp:nvSpPr>
        <dsp:cNvPr id="0" name=""/>
        <dsp:cNvSpPr/>
      </dsp:nvSpPr>
      <dsp:spPr>
        <a:xfrm>
          <a:off x="1452781" y="2117452"/>
          <a:ext cx="4358346" cy="125005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08" tIns="190500" rIns="88408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Skills employers hope to see in college graduates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Psychology’s 21</a:t>
          </a:r>
          <a:r>
            <a:rPr lang="en-US" sz="1500" kern="1200" baseline="30000" dirty="0"/>
            <a:t>st</a:t>
          </a:r>
          <a:r>
            <a:rPr lang="en-US" sz="1500" kern="1200" dirty="0"/>
            <a:t> Century Workplace Skills (some are unique)</a:t>
          </a:r>
        </a:p>
      </dsp:txBody>
      <dsp:txXfrm>
        <a:off x="1452781" y="2117452"/>
        <a:ext cx="4358346" cy="1250052"/>
      </dsp:txXfrm>
    </dsp:sp>
    <dsp:sp modelId="{5F601E06-BC4B-4C7A-8876-F8B517F86BC5}">
      <dsp:nvSpPr>
        <dsp:cNvPr id="0" name=""/>
        <dsp:cNvSpPr/>
      </dsp:nvSpPr>
      <dsp:spPr>
        <a:xfrm rot="10800000">
          <a:off x="0" y="213050"/>
          <a:ext cx="1452782" cy="192315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322" tIns="92456" rIns="103322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rgbClr val="0070C0"/>
              </a:solidFill>
            </a:rPr>
            <a:t>The American Psychological Association’s research on psychology majors</a:t>
          </a:r>
        </a:p>
      </dsp:txBody>
      <dsp:txXfrm rot="-10800000">
        <a:off x="0" y="213050"/>
        <a:ext cx="1452782" cy="1250052"/>
      </dsp:txXfrm>
    </dsp:sp>
    <dsp:sp modelId="{D82F2D6D-B73A-4C37-9E67-D38174D3504F}">
      <dsp:nvSpPr>
        <dsp:cNvPr id="0" name=""/>
        <dsp:cNvSpPr/>
      </dsp:nvSpPr>
      <dsp:spPr>
        <a:xfrm>
          <a:off x="1452781" y="1310"/>
          <a:ext cx="4358346" cy="167353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08" tIns="203200" rIns="88408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 many students major in psychology?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Where do they go after earning the BA?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What kinds of jobs do they get?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What can psychology students do to make themselves more competitive in the job market?</a:t>
          </a:r>
        </a:p>
      </dsp:txBody>
      <dsp:txXfrm>
        <a:off x="1452781" y="1310"/>
        <a:ext cx="4358346" cy="16735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6EDC9-FC1B-4FB1-9E38-B00A453C550F}">
      <dsp:nvSpPr>
        <dsp:cNvPr id="0" name=""/>
        <dsp:cNvSpPr/>
      </dsp:nvSpPr>
      <dsp:spPr>
        <a:xfrm>
          <a:off x="0" y="358829"/>
          <a:ext cx="1103240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 spend most my time at Northbound interviewing and recording clients’ life stories.</a:t>
          </a:r>
          <a:endParaRPr lang="en-US" sz="2800" kern="1200" dirty="0"/>
        </a:p>
      </dsp:txBody>
      <dsp:txXfrm>
        <a:off x="52774" y="411603"/>
        <a:ext cx="10926852" cy="975532"/>
      </dsp:txXfrm>
    </dsp:sp>
    <dsp:sp modelId="{E8FFE670-9081-489A-B489-F20AD41CF541}">
      <dsp:nvSpPr>
        <dsp:cNvPr id="0" name=""/>
        <dsp:cNvSpPr/>
      </dsp:nvSpPr>
      <dsp:spPr>
        <a:xfrm>
          <a:off x="0" y="1520549"/>
          <a:ext cx="1103240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 spend time in meetings with therapists consulting on clients’ treatment and how to make their recovery the best it can be.</a:t>
          </a:r>
          <a:endParaRPr lang="en-US" sz="2800" kern="1200" dirty="0"/>
        </a:p>
      </dsp:txBody>
      <dsp:txXfrm>
        <a:off x="52774" y="1573323"/>
        <a:ext cx="10926852" cy="975532"/>
      </dsp:txXfrm>
    </dsp:sp>
    <dsp:sp modelId="{BAA90EB3-002E-46A7-ADAD-6E9312FBD84E}">
      <dsp:nvSpPr>
        <dsp:cNvPr id="0" name=""/>
        <dsp:cNvSpPr/>
      </dsp:nvSpPr>
      <dsp:spPr>
        <a:xfrm>
          <a:off x="0" y="2682269"/>
          <a:ext cx="1103240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 free time I shadow client groups and help facilitate groups.</a:t>
          </a:r>
          <a:endParaRPr lang="en-US" sz="2800" kern="1200" dirty="0"/>
        </a:p>
      </dsp:txBody>
      <dsp:txXfrm>
        <a:off x="52774" y="2735043"/>
        <a:ext cx="10926852" cy="9755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03F2A-FF15-4EDF-84DC-CC918002C2F1}">
      <dsp:nvSpPr>
        <dsp:cNvPr id="0" name=""/>
        <dsp:cNvSpPr/>
      </dsp:nvSpPr>
      <dsp:spPr>
        <a:xfrm>
          <a:off x="0" y="7405"/>
          <a:ext cx="12051199" cy="1526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/>
            <a:t>That “there is a big  difference between psychology classes and the actual experience of working with mental health clients! No book or class can replace experience!”</a:t>
          </a:r>
          <a:endParaRPr lang="en-US" sz="2900" kern="1200" dirty="0"/>
        </a:p>
      </dsp:txBody>
      <dsp:txXfrm>
        <a:off x="74535" y="81940"/>
        <a:ext cx="11902129" cy="1377780"/>
      </dsp:txXfrm>
    </dsp:sp>
    <dsp:sp modelId="{E4A91018-5071-4B29-94FF-C8BFBB519E5D}">
      <dsp:nvSpPr>
        <dsp:cNvPr id="0" name=""/>
        <dsp:cNvSpPr/>
      </dsp:nvSpPr>
      <dsp:spPr>
        <a:xfrm>
          <a:off x="0" y="1617775"/>
          <a:ext cx="12051199" cy="1526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/>
            <a:t>“Another thing that stands out is that these individuals aren’t just addicts, but they are people too! They have their own stories, desires, thoughts and feelings.”</a:t>
          </a:r>
          <a:endParaRPr lang="en-US" sz="2900" kern="1200" dirty="0"/>
        </a:p>
      </dsp:txBody>
      <dsp:txXfrm>
        <a:off x="74535" y="1692310"/>
        <a:ext cx="11902129" cy="1377780"/>
      </dsp:txXfrm>
    </dsp:sp>
    <dsp:sp modelId="{E2665606-6920-47FC-B997-C08519B7053F}">
      <dsp:nvSpPr>
        <dsp:cNvPr id="0" name=""/>
        <dsp:cNvSpPr/>
      </dsp:nvSpPr>
      <dsp:spPr>
        <a:xfrm>
          <a:off x="0" y="3228145"/>
          <a:ext cx="12051199" cy="1526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0" kern="1200" dirty="0"/>
            <a:t>“Most importantly through working here, I’ve learned about myself, and that psychology is the career area I want to pursue!”</a:t>
          </a:r>
          <a:endParaRPr lang="en-US" sz="2900" kern="1200" dirty="0"/>
        </a:p>
      </dsp:txBody>
      <dsp:txXfrm>
        <a:off x="74535" y="3302680"/>
        <a:ext cx="11902129" cy="1377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B97D1-BFAD-40E6-B9B5-83C004452A2A}">
      <dsp:nvSpPr>
        <dsp:cNvPr id="0" name=""/>
        <dsp:cNvSpPr/>
      </dsp:nvSpPr>
      <dsp:spPr>
        <a:xfrm>
          <a:off x="0" y="43495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Clinical Psychologist</a:t>
          </a:r>
          <a:endParaRPr lang="en-US" sz="1400" kern="1200" dirty="0">
            <a:solidFill>
              <a:srgbClr val="002060"/>
            </a:solidFill>
          </a:endParaRPr>
        </a:p>
      </dsp:txBody>
      <dsp:txXfrm>
        <a:off x="0" y="43495"/>
        <a:ext cx="2153495" cy="1292097"/>
      </dsp:txXfrm>
    </dsp:sp>
    <dsp:sp modelId="{14EA4097-5235-44D1-9A39-DCE144F7643C}">
      <dsp:nvSpPr>
        <dsp:cNvPr id="0" name=""/>
        <dsp:cNvSpPr/>
      </dsp:nvSpPr>
      <dsp:spPr>
        <a:xfrm>
          <a:off x="2368845" y="43495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MFT (Marriage &amp; Family Therapist)</a:t>
          </a:r>
          <a:endParaRPr lang="en-US" sz="1400" kern="1200" dirty="0">
            <a:solidFill>
              <a:srgbClr val="002060"/>
            </a:solidFill>
          </a:endParaRPr>
        </a:p>
      </dsp:txBody>
      <dsp:txXfrm>
        <a:off x="2368845" y="43495"/>
        <a:ext cx="2153495" cy="1292097"/>
      </dsp:txXfrm>
    </dsp:sp>
    <dsp:sp modelId="{6F07BECD-AF3F-4F93-930E-59B48DF5C8E2}">
      <dsp:nvSpPr>
        <dsp:cNvPr id="0" name=""/>
        <dsp:cNvSpPr/>
      </dsp:nvSpPr>
      <dsp:spPr>
        <a:xfrm>
          <a:off x="4737691" y="43495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Social Work</a:t>
          </a:r>
          <a:endParaRPr lang="en-US" sz="1400" kern="1200" dirty="0">
            <a:solidFill>
              <a:srgbClr val="002060"/>
            </a:solidFill>
          </a:endParaRPr>
        </a:p>
      </dsp:txBody>
      <dsp:txXfrm>
        <a:off x="4737691" y="43495"/>
        <a:ext cx="2153495" cy="1292097"/>
      </dsp:txXfrm>
    </dsp:sp>
    <dsp:sp modelId="{6327FB65-8DAB-4374-9322-B8BC36E72B78}">
      <dsp:nvSpPr>
        <dsp:cNvPr id="0" name=""/>
        <dsp:cNvSpPr/>
      </dsp:nvSpPr>
      <dsp:spPr>
        <a:xfrm>
          <a:off x="0" y="1550942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School Psychologist</a:t>
          </a:r>
          <a:endParaRPr lang="en-US" sz="1400" kern="1200" dirty="0">
            <a:solidFill>
              <a:srgbClr val="002060"/>
            </a:solidFill>
          </a:endParaRPr>
        </a:p>
      </dsp:txBody>
      <dsp:txXfrm>
        <a:off x="0" y="1550942"/>
        <a:ext cx="2153495" cy="1292097"/>
      </dsp:txXfrm>
    </dsp:sp>
    <dsp:sp modelId="{1A68E710-E861-4CFD-8857-EA453DD8A94A}">
      <dsp:nvSpPr>
        <dsp:cNvPr id="0" name=""/>
        <dsp:cNvSpPr/>
      </dsp:nvSpPr>
      <dsp:spPr>
        <a:xfrm>
          <a:off x="2462156" y="1526418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High School Counselor</a:t>
          </a:r>
          <a:endParaRPr lang="en-US" sz="1400" kern="1200" dirty="0">
            <a:solidFill>
              <a:srgbClr val="002060"/>
            </a:solidFill>
          </a:endParaRPr>
        </a:p>
      </dsp:txBody>
      <dsp:txXfrm>
        <a:off x="2462156" y="1526418"/>
        <a:ext cx="2153495" cy="1292097"/>
      </dsp:txXfrm>
    </dsp:sp>
    <dsp:sp modelId="{985B888A-36ED-4C24-A879-6C0CA306B698}">
      <dsp:nvSpPr>
        <dsp:cNvPr id="0" name=""/>
        <dsp:cNvSpPr/>
      </dsp:nvSpPr>
      <dsp:spPr>
        <a:xfrm>
          <a:off x="4737691" y="1550942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College Counselor</a:t>
          </a:r>
          <a:endParaRPr lang="en-US" sz="1400" kern="1200" dirty="0">
            <a:solidFill>
              <a:srgbClr val="002060"/>
            </a:solidFill>
          </a:endParaRPr>
        </a:p>
      </dsp:txBody>
      <dsp:txXfrm>
        <a:off x="4737691" y="1550942"/>
        <a:ext cx="2153495" cy="1292097"/>
      </dsp:txXfrm>
    </dsp:sp>
    <dsp:sp modelId="{0FE30D02-85B6-425A-B774-08A480847A8E}">
      <dsp:nvSpPr>
        <dsp:cNvPr id="0" name=""/>
        <dsp:cNvSpPr/>
      </dsp:nvSpPr>
      <dsp:spPr>
        <a:xfrm>
          <a:off x="0" y="3058389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Industrial Psychology / Human Factors</a:t>
          </a:r>
          <a:endParaRPr lang="en-US" sz="1400" kern="1200" dirty="0">
            <a:solidFill>
              <a:srgbClr val="002060"/>
            </a:solidFill>
          </a:endParaRPr>
        </a:p>
      </dsp:txBody>
      <dsp:txXfrm>
        <a:off x="0" y="3058389"/>
        <a:ext cx="2153495" cy="1292097"/>
      </dsp:txXfrm>
    </dsp:sp>
    <dsp:sp modelId="{E7620F4F-89A4-47FE-AF21-88F636DD9D4D}">
      <dsp:nvSpPr>
        <dsp:cNvPr id="0" name=""/>
        <dsp:cNvSpPr/>
      </dsp:nvSpPr>
      <dsp:spPr>
        <a:xfrm>
          <a:off x="2368845" y="3058389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Psychology Teacher</a:t>
          </a:r>
          <a:endParaRPr lang="en-US" sz="1400" kern="1200" dirty="0">
            <a:solidFill>
              <a:srgbClr val="00206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High school </a:t>
          </a:r>
          <a:endParaRPr lang="en-US" sz="1100" b="1" kern="1200" dirty="0">
            <a:solidFill>
              <a:schemeClr val="accent1">
                <a:lumMod val="75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Community College </a:t>
          </a:r>
          <a:endParaRPr lang="en-US" sz="1100" b="1" kern="1200" dirty="0">
            <a:solidFill>
              <a:schemeClr val="accent1">
                <a:lumMod val="75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University </a:t>
          </a:r>
          <a:endParaRPr lang="en-US" sz="11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368845" y="3058389"/>
        <a:ext cx="2153495" cy="1292097"/>
      </dsp:txXfrm>
    </dsp:sp>
    <dsp:sp modelId="{C466CB10-B9B0-49D8-8599-F3B448631BD2}">
      <dsp:nvSpPr>
        <dsp:cNvPr id="0" name=""/>
        <dsp:cNvSpPr/>
      </dsp:nvSpPr>
      <dsp:spPr>
        <a:xfrm>
          <a:off x="4737691" y="3058389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Research </a:t>
          </a:r>
          <a:endParaRPr lang="en-US" sz="1400" kern="1200" dirty="0">
            <a:solidFill>
              <a:srgbClr val="00206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Institutional (2 or 4-year colleges)</a:t>
          </a:r>
          <a:endParaRPr lang="en-US" sz="1100" b="1" kern="1200" dirty="0">
            <a:solidFill>
              <a:schemeClr val="accent1">
                <a:lumMod val="75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Academic (university psychology dept)</a:t>
          </a:r>
          <a:endParaRPr lang="en-US" sz="1100" b="1" kern="1200" dirty="0">
            <a:solidFill>
              <a:schemeClr val="accent1">
                <a:lumMod val="75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Private or public organization</a:t>
          </a:r>
          <a:endParaRPr lang="en-US" sz="11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4737691" y="3058389"/>
        <a:ext cx="2153495" cy="12920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B97D1-BFAD-40E6-B9B5-83C004452A2A}">
      <dsp:nvSpPr>
        <dsp:cNvPr id="0" name=""/>
        <dsp:cNvSpPr/>
      </dsp:nvSpPr>
      <dsp:spPr>
        <a:xfrm>
          <a:off x="0" y="43495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Clinical Psychologist</a:t>
          </a:r>
          <a:br>
            <a:rPr lang="en-US" sz="1400" b="0" i="0" kern="1200" dirty="0">
              <a:solidFill>
                <a:srgbClr val="002060"/>
              </a:solidFill>
            </a:rPr>
          </a:br>
          <a:r>
            <a:rPr lang="en-US" sz="1400" b="0" i="0" kern="1200" dirty="0">
              <a:solidFill>
                <a:srgbClr val="FFFF00"/>
              </a:solidFill>
            </a:rPr>
            <a:t>PhD</a:t>
          </a:r>
          <a:endParaRPr lang="en-US" sz="1400" kern="1200" dirty="0">
            <a:solidFill>
              <a:srgbClr val="FFFF00"/>
            </a:solidFill>
          </a:endParaRPr>
        </a:p>
      </dsp:txBody>
      <dsp:txXfrm>
        <a:off x="0" y="43495"/>
        <a:ext cx="2153495" cy="1292097"/>
      </dsp:txXfrm>
    </dsp:sp>
    <dsp:sp modelId="{14EA4097-5235-44D1-9A39-DCE144F7643C}">
      <dsp:nvSpPr>
        <dsp:cNvPr id="0" name=""/>
        <dsp:cNvSpPr/>
      </dsp:nvSpPr>
      <dsp:spPr>
        <a:xfrm>
          <a:off x="2368845" y="43495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MFT (Marriage &amp; Family Therapist) </a:t>
          </a:r>
          <a:r>
            <a:rPr lang="en-US" sz="1400" b="0" i="0" kern="1200" dirty="0">
              <a:solidFill>
                <a:srgbClr val="FFFF00"/>
              </a:solidFill>
            </a:rPr>
            <a:t>(MA)</a:t>
          </a:r>
          <a:endParaRPr lang="en-US" sz="1400" kern="1200" dirty="0">
            <a:solidFill>
              <a:srgbClr val="FFFF00"/>
            </a:solidFill>
          </a:endParaRPr>
        </a:p>
      </dsp:txBody>
      <dsp:txXfrm>
        <a:off x="2368845" y="43495"/>
        <a:ext cx="2153495" cy="1292097"/>
      </dsp:txXfrm>
    </dsp:sp>
    <dsp:sp modelId="{6F07BECD-AF3F-4F93-930E-59B48DF5C8E2}">
      <dsp:nvSpPr>
        <dsp:cNvPr id="0" name=""/>
        <dsp:cNvSpPr/>
      </dsp:nvSpPr>
      <dsp:spPr>
        <a:xfrm>
          <a:off x="4737691" y="43495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Social Work </a:t>
          </a:r>
          <a:r>
            <a:rPr lang="en-US" sz="1400" b="0" i="0" kern="1200" dirty="0">
              <a:solidFill>
                <a:srgbClr val="FFFF00"/>
              </a:solidFill>
            </a:rPr>
            <a:t>(MA)</a:t>
          </a:r>
          <a:endParaRPr lang="en-US" sz="1400" kern="1200" dirty="0">
            <a:solidFill>
              <a:srgbClr val="FFFF00"/>
            </a:solidFill>
          </a:endParaRPr>
        </a:p>
      </dsp:txBody>
      <dsp:txXfrm>
        <a:off x="4737691" y="43495"/>
        <a:ext cx="2153495" cy="1292097"/>
      </dsp:txXfrm>
    </dsp:sp>
    <dsp:sp modelId="{6327FB65-8DAB-4374-9322-B8BC36E72B78}">
      <dsp:nvSpPr>
        <dsp:cNvPr id="0" name=""/>
        <dsp:cNvSpPr/>
      </dsp:nvSpPr>
      <dsp:spPr>
        <a:xfrm>
          <a:off x="0" y="1550942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School Psychologist </a:t>
          </a:r>
          <a:r>
            <a:rPr lang="en-US" sz="1400" b="0" i="0" kern="1200" dirty="0">
              <a:solidFill>
                <a:srgbClr val="FFFF00"/>
              </a:solidFill>
            </a:rPr>
            <a:t>(MA)</a:t>
          </a:r>
          <a:endParaRPr lang="en-US" sz="1400" kern="1200" dirty="0">
            <a:solidFill>
              <a:srgbClr val="FFFF00"/>
            </a:solidFill>
          </a:endParaRPr>
        </a:p>
      </dsp:txBody>
      <dsp:txXfrm>
        <a:off x="0" y="1550942"/>
        <a:ext cx="2153495" cy="1292097"/>
      </dsp:txXfrm>
    </dsp:sp>
    <dsp:sp modelId="{1A68E710-E861-4CFD-8857-EA453DD8A94A}">
      <dsp:nvSpPr>
        <dsp:cNvPr id="0" name=""/>
        <dsp:cNvSpPr/>
      </dsp:nvSpPr>
      <dsp:spPr>
        <a:xfrm>
          <a:off x="2462156" y="1526418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High School Counselor </a:t>
          </a:r>
          <a:r>
            <a:rPr lang="en-US" sz="1400" b="0" i="0" kern="1200" dirty="0">
              <a:solidFill>
                <a:srgbClr val="FFFF00"/>
              </a:solidFill>
            </a:rPr>
            <a:t>(MA)</a:t>
          </a:r>
          <a:endParaRPr lang="en-US" sz="1400" kern="1200" dirty="0">
            <a:solidFill>
              <a:srgbClr val="FFFF00"/>
            </a:solidFill>
          </a:endParaRPr>
        </a:p>
      </dsp:txBody>
      <dsp:txXfrm>
        <a:off x="2462156" y="1526418"/>
        <a:ext cx="2153495" cy="1292097"/>
      </dsp:txXfrm>
    </dsp:sp>
    <dsp:sp modelId="{985B888A-36ED-4C24-A879-6C0CA306B698}">
      <dsp:nvSpPr>
        <dsp:cNvPr id="0" name=""/>
        <dsp:cNvSpPr/>
      </dsp:nvSpPr>
      <dsp:spPr>
        <a:xfrm>
          <a:off x="4737691" y="1550942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College Counselor </a:t>
          </a:r>
          <a:r>
            <a:rPr lang="en-US" sz="1400" b="0" i="0" kern="1200" dirty="0">
              <a:solidFill>
                <a:srgbClr val="FFFF00"/>
              </a:solidFill>
            </a:rPr>
            <a:t>(MA)</a:t>
          </a:r>
          <a:endParaRPr lang="en-US" sz="1400" kern="1200" dirty="0">
            <a:solidFill>
              <a:srgbClr val="FFFF00"/>
            </a:solidFill>
          </a:endParaRPr>
        </a:p>
      </dsp:txBody>
      <dsp:txXfrm>
        <a:off x="4737691" y="1550942"/>
        <a:ext cx="2153495" cy="1292097"/>
      </dsp:txXfrm>
    </dsp:sp>
    <dsp:sp modelId="{0FE30D02-85B6-425A-B774-08A480847A8E}">
      <dsp:nvSpPr>
        <dsp:cNvPr id="0" name=""/>
        <dsp:cNvSpPr/>
      </dsp:nvSpPr>
      <dsp:spPr>
        <a:xfrm>
          <a:off x="0" y="3058389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Industrial Psychology / Human Factors </a:t>
          </a:r>
          <a:br>
            <a:rPr lang="en-US" sz="1400" b="0" i="0" kern="1200" dirty="0">
              <a:solidFill>
                <a:srgbClr val="002060"/>
              </a:solidFill>
            </a:rPr>
          </a:br>
          <a:r>
            <a:rPr lang="en-US" sz="1400" b="0" i="0" kern="1200" dirty="0">
              <a:solidFill>
                <a:srgbClr val="FFFF00"/>
              </a:solidFill>
            </a:rPr>
            <a:t>(MA, PhD)</a:t>
          </a:r>
          <a:endParaRPr lang="en-US" sz="1400" kern="1200" dirty="0">
            <a:solidFill>
              <a:srgbClr val="FFFF00"/>
            </a:solidFill>
          </a:endParaRPr>
        </a:p>
      </dsp:txBody>
      <dsp:txXfrm>
        <a:off x="0" y="3058389"/>
        <a:ext cx="2153495" cy="1292097"/>
      </dsp:txXfrm>
    </dsp:sp>
    <dsp:sp modelId="{E7620F4F-89A4-47FE-AF21-88F636DD9D4D}">
      <dsp:nvSpPr>
        <dsp:cNvPr id="0" name=""/>
        <dsp:cNvSpPr/>
      </dsp:nvSpPr>
      <dsp:spPr>
        <a:xfrm>
          <a:off x="2368845" y="3058389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Psychology Teacher</a:t>
          </a:r>
          <a:endParaRPr lang="en-US" sz="1400" kern="1200" dirty="0">
            <a:solidFill>
              <a:srgbClr val="00206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High school </a:t>
          </a:r>
          <a:r>
            <a:rPr lang="en-US" sz="1100" b="1" i="0" kern="1200" dirty="0">
              <a:solidFill>
                <a:srgbClr val="FFFF00"/>
              </a:solidFill>
            </a:rPr>
            <a:t>(BA)</a:t>
          </a:r>
          <a:endParaRPr lang="en-US" sz="1100" b="1" kern="1200" dirty="0">
            <a:solidFill>
              <a:srgbClr val="FFFF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Community College </a:t>
          </a:r>
          <a:r>
            <a:rPr lang="en-US" sz="1100" b="1" i="0" kern="1200" dirty="0">
              <a:solidFill>
                <a:srgbClr val="FFFF00"/>
              </a:solidFill>
            </a:rPr>
            <a:t>(MA, PhD)</a:t>
          </a:r>
          <a:endParaRPr lang="en-US" sz="1100" b="1" kern="1200" dirty="0">
            <a:solidFill>
              <a:srgbClr val="FFFF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University </a:t>
          </a:r>
          <a:r>
            <a:rPr lang="en-US" sz="1100" b="1" i="0" kern="1200" dirty="0">
              <a:solidFill>
                <a:srgbClr val="FFFF00"/>
              </a:solidFill>
            </a:rPr>
            <a:t>(PhD)</a:t>
          </a:r>
          <a:endParaRPr lang="en-US" sz="1100" b="1" kern="1200" dirty="0">
            <a:solidFill>
              <a:srgbClr val="FFFF00"/>
            </a:solidFill>
          </a:endParaRPr>
        </a:p>
      </dsp:txBody>
      <dsp:txXfrm>
        <a:off x="2368845" y="3058389"/>
        <a:ext cx="2153495" cy="1292097"/>
      </dsp:txXfrm>
    </dsp:sp>
    <dsp:sp modelId="{C466CB10-B9B0-49D8-8599-F3B448631BD2}">
      <dsp:nvSpPr>
        <dsp:cNvPr id="0" name=""/>
        <dsp:cNvSpPr/>
      </dsp:nvSpPr>
      <dsp:spPr>
        <a:xfrm>
          <a:off x="4737691" y="3058389"/>
          <a:ext cx="2153495" cy="12920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rgbClr val="002060"/>
              </a:solidFill>
            </a:rPr>
            <a:t>Research </a:t>
          </a:r>
          <a:endParaRPr lang="en-US" sz="1400" kern="1200" dirty="0">
            <a:solidFill>
              <a:srgbClr val="00206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rgbClr val="002060"/>
              </a:solidFill>
            </a:rPr>
            <a:t>Institutional (2 or 4-year colleges) </a:t>
          </a:r>
          <a:r>
            <a:rPr lang="en-US" sz="1100" b="1" i="0" kern="1200" dirty="0">
              <a:solidFill>
                <a:srgbClr val="FFFF00"/>
              </a:solidFill>
            </a:rPr>
            <a:t>(BA, MA, PhD)</a:t>
          </a:r>
          <a:endParaRPr lang="en-US" sz="1100" b="1" kern="1200" dirty="0">
            <a:solidFill>
              <a:srgbClr val="FFFF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Academic (university psychology dept) </a:t>
          </a:r>
          <a:r>
            <a:rPr lang="en-US" sz="1100" b="1" i="0" kern="1200" dirty="0">
              <a:solidFill>
                <a:srgbClr val="FFFF00"/>
              </a:solidFill>
            </a:rPr>
            <a:t>(PhD)</a:t>
          </a:r>
          <a:endParaRPr lang="en-US" sz="1100" b="1" kern="1200" dirty="0">
            <a:solidFill>
              <a:srgbClr val="FFFF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i="0" kern="1200" dirty="0">
              <a:solidFill>
                <a:schemeClr val="accent1">
                  <a:lumMod val="75000"/>
                </a:schemeClr>
              </a:solidFill>
            </a:rPr>
            <a:t>Private or public organization </a:t>
          </a:r>
          <a:r>
            <a:rPr lang="en-US" sz="1100" b="1" i="0" kern="1200" dirty="0">
              <a:solidFill>
                <a:srgbClr val="FFFF00"/>
              </a:solidFill>
            </a:rPr>
            <a:t>(BA, MA, PhD)</a:t>
          </a:r>
          <a:endParaRPr lang="en-US" sz="1100" b="1" kern="1200" dirty="0">
            <a:solidFill>
              <a:srgbClr val="FFFF00"/>
            </a:solidFill>
          </a:endParaRPr>
        </a:p>
      </dsp:txBody>
      <dsp:txXfrm>
        <a:off x="4737691" y="3058389"/>
        <a:ext cx="2153495" cy="12920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8FAD2-1A98-410A-9632-9E12B7EB821E}">
      <dsp:nvSpPr>
        <dsp:cNvPr id="0" name=""/>
        <dsp:cNvSpPr/>
      </dsp:nvSpPr>
      <dsp:spPr>
        <a:xfrm>
          <a:off x="4206239" y="1487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/>
            <a:t>Management, Sales, Finance, Advertising, Marketing, Public Relations</a:t>
          </a:r>
        </a:p>
      </dsp:txBody>
      <dsp:txXfrm>
        <a:off x="4206239" y="102144"/>
        <a:ext cx="6007391" cy="603939"/>
      </dsp:txXfrm>
    </dsp:sp>
    <dsp:sp modelId="{1DDA09D8-F5B1-4FDC-836B-435975BA5A3F}">
      <dsp:nvSpPr>
        <dsp:cNvPr id="0" name=""/>
        <dsp:cNvSpPr/>
      </dsp:nvSpPr>
      <dsp:spPr>
        <a:xfrm>
          <a:off x="0" y="1487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Business</a:t>
          </a:r>
        </a:p>
      </dsp:txBody>
      <dsp:txXfrm>
        <a:off x="39309" y="40796"/>
        <a:ext cx="4127622" cy="726634"/>
      </dsp:txXfrm>
    </dsp:sp>
    <dsp:sp modelId="{21F11BAF-DFD0-46D9-A672-293E454E9D24}">
      <dsp:nvSpPr>
        <dsp:cNvPr id="0" name=""/>
        <dsp:cNvSpPr/>
      </dsp:nvSpPr>
      <dsp:spPr>
        <a:xfrm>
          <a:off x="4206239" y="887265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/>
            <a:t>Create and/or Deliver Healthcare Services, Manage Health Services or Facilities</a:t>
          </a:r>
        </a:p>
      </dsp:txBody>
      <dsp:txXfrm>
        <a:off x="4206239" y="987922"/>
        <a:ext cx="6007391" cy="603939"/>
      </dsp:txXfrm>
    </dsp:sp>
    <dsp:sp modelId="{BE49C27A-F170-4E72-B8F6-53D072AA9A92}">
      <dsp:nvSpPr>
        <dsp:cNvPr id="0" name=""/>
        <dsp:cNvSpPr/>
      </dsp:nvSpPr>
      <dsp:spPr>
        <a:xfrm>
          <a:off x="0" y="887265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Health Care</a:t>
          </a:r>
        </a:p>
      </dsp:txBody>
      <dsp:txXfrm>
        <a:off x="39309" y="926574"/>
        <a:ext cx="4127622" cy="726634"/>
      </dsp:txXfrm>
    </dsp:sp>
    <dsp:sp modelId="{9CA205DA-5975-47CF-A25E-BC436018A70F}">
      <dsp:nvSpPr>
        <dsp:cNvPr id="0" name=""/>
        <dsp:cNvSpPr/>
      </dsp:nvSpPr>
      <dsp:spPr>
        <a:xfrm>
          <a:off x="4206239" y="1773042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/>
            <a:t>Recruitment &amp; Benefits, Training, Work Environment, Management</a:t>
          </a:r>
        </a:p>
      </dsp:txBody>
      <dsp:txXfrm>
        <a:off x="4206239" y="1873699"/>
        <a:ext cx="6007391" cy="603939"/>
      </dsp:txXfrm>
    </dsp:sp>
    <dsp:sp modelId="{EE0D528B-7DB8-4D1F-B10B-843F469CD944}">
      <dsp:nvSpPr>
        <dsp:cNvPr id="0" name=""/>
        <dsp:cNvSpPr/>
      </dsp:nvSpPr>
      <dsp:spPr>
        <a:xfrm>
          <a:off x="0" y="1773042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Human Resources</a:t>
          </a:r>
        </a:p>
      </dsp:txBody>
      <dsp:txXfrm>
        <a:off x="39309" y="1812351"/>
        <a:ext cx="4127622" cy="726634"/>
      </dsp:txXfrm>
    </dsp:sp>
    <dsp:sp modelId="{292BC2B1-EC57-40C5-9122-1647506AAE51}">
      <dsp:nvSpPr>
        <dsp:cNvPr id="0" name=""/>
        <dsp:cNvSpPr/>
      </dsp:nvSpPr>
      <dsp:spPr>
        <a:xfrm>
          <a:off x="4206240" y="2658820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/>
            <a:t>Promote welfare of individuals, families, groups, and communities (e.g., advocate for positive social change, suppress abuse, and so on)</a:t>
          </a:r>
        </a:p>
      </dsp:txBody>
      <dsp:txXfrm>
        <a:off x="4206240" y="2759477"/>
        <a:ext cx="6007391" cy="603939"/>
      </dsp:txXfrm>
    </dsp:sp>
    <dsp:sp modelId="{580DA8C0-60D0-4050-8BF7-445D57C594C0}">
      <dsp:nvSpPr>
        <dsp:cNvPr id="0" name=""/>
        <dsp:cNvSpPr/>
      </dsp:nvSpPr>
      <dsp:spPr>
        <a:xfrm>
          <a:off x="0" y="2658820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Social Service</a:t>
          </a:r>
        </a:p>
      </dsp:txBody>
      <dsp:txXfrm>
        <a:off x="39309" y="2698129"/>
        <a:ext cx="4127622" cy="726634"/>
      </dsp:txXfrm>
    </dsp:sp>
    <dsp:sp modelId="{3432F9A8-BD10-482F-8CE3-0325004C8E19}">
      <dsp:nvSpPr>
        <dsp:cNvPr id="0" name=""/>
        <dsp:cNvSpPr/>
      </dsp:nvSpPr>
      <dsp:spPr>
        <a:xfrm>
          <a:off x="4206240" y="3544598"/>
          <a:ext cx="6309360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/>
            <a:t>K to 12 teaching. For high school teachers, TOPS (Teachers of Psychology in the Secondary Schools) provide many excellent resources for teaching  psychology courses in high schools</a:t>
          </a:r>
        </a:p>
      </dsp:txBody>
      <dsp:txXfrm>
        <a:off x="4206240" y="3645255"/>
        <a:ext cx="6007391" cy="603939"/>
      </dsp:txXfrm>
    </dsp:sp>
    <dsp:sp modelId="{A6BA2A81-ED2E-40CB-AB0E-2E6F09279218}">
      <dsp:nvSpPr>
        <dsp:cNvPr id="0" name=""/>
        <dsp:cNvSpPr/>
      </dsp:nvSpPr>
      <dsp:spPr>
        <a:xfrm>
          <a:off x="0" y="3544598"/>
          <a:ext cx="4206240" cy="8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Teaching</a:t>
          </a:r>
        </a:p>
      </dsp:txBody>
      <dsp:txXfrm>
        <a:off x="39309" y="3583907"/>
        <a:ext cx="4127622" cy="7266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63BD8-BFDC-42E3-8980-0E19D13A5AA9}">
      <dsp:nvSpPr>
        <dsp:cNvPr id="0" name=""/>
        <dsp:cNvSpPr/>
      </dsp:nvSpPr>
      <dsp:spPr>
        <a:xfrm>
          <a:off x="0" y="239541"/>
          <a:ext cx="105156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What is </a:t>
          </a:r>
          <a:r>
            <a:rPr lang="en-US" sz="2500" b="0" i="1" kern="1200" dirty="0"/>
            <a:t>graduate school</a:t>
          </a:r>
          <a:r>
            <a:rPr lang="en-US" sz="2500" b="0" i="0" kern="1200" dirty="0"/>
            <a:t>? – Post BA, therefore “graduate school”</a:t>
          </a:r>
          <a:endParaRPr lang="en-US" sz="2500" kern="1200" dirty="0"/>
        </a:p>
      </dsp:txBody>
      <dsp:txXfrm>
        <a:off x="28557" y="268098"/>
        <a:ext cx="10458486" cy="527886"/>
      </dsp:txXfrm>
    </dsp:sp>
    <dsp:sp modelId="{ABB52E89-5AE8-456D-AD55-33C08D991ABE}">
      <dsp:nvSpPr>
        <dsp:cNvPr id="0" name=""/>
        <dsp:cNvSpPr/>
      </dsp:nvSpPr>
      <dsp:spPr>
        <a:xfrm>
          <a:off x="0" y="896541"/>
          <a:ext cx="105156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 Masters Degree – takes 2 or 3 years</a:t>
          </a:r>
          <a:endParaRPr lang="en-US" sz="2500" kern="1200" dirty="0"/>
        </a:p>
      </dsp:txBody>
      <dsp:txXfrm>
        <a:off x="28557" y="925098"/>
        <a:ext cx="10458486" cy="527886"/>
      </dsp:txXfrm>
    </dsp:sp>
    <dsp:sp modelId="{9FE8681B-4320-4B15-BA73-443AAE66AD7F}">
      <dsp:nvSpPr>
        <dsp:cNvPr id="0" name=""/>
        <dsp:cNvSpPr/>
      </dsp:nvSpPr>
      <dsp:spPr>
        <a:xfrm>
          <a:off x="0" y="1553541"/>
          <a:ext cx="105156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PhD – takes 5 or 6 years</a:t>
          </a:r>
          <a:endParaRPr lang="en-US" sz="2500" kern="1200" dirty="0"/>
        </a:p>
      </dsp:txBody>
      <dsp:txXfrm>
        <a:off x="28557" y="1582098"/>
        <a:ext cx="10458486" cy="527886"/>
      </dsp:txXfrm>
    </dsp:sp>
    <dsp:sp modelId="{02FF5734-DDEC-4C6D-94DB-C6E07F306040}">
      <dsp:nvSpPr>
        <dsp:cNvPr id="0" name=""/>
        <dsp:cNvSpPr/>
      </dsp:nvSpPr>
      <dsp:spPr>
        <a:xfrm>
          <a:off x="0" y="2210541"/>
          <a:ext cx="10515600" cy="9180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Finding the  “right” program and getting into that program – a challenge</a:t>
          </a:r>
          <a:endParaRPr lang="en-US" sz="2500" kern="1200" dirty="0"/>
        </a:p>
      </dsp:txBody>
      <dsp:txXfrm>
        <a:off x="44813" y="2255354"/>
        <a:ext cx="10425974" cy="828379"/>
      </dsp:txXfrm>
    </dsp:sp>
    <dsp:sp modelId="{0A469ED8-A0D2-4077-BEBA-8EA5AE2E604F}">
      <dsp:nvSpPr>
        <dsp:cNvPr id="0" name=""/>
        <dsp:cNvSpPr/>
      </dsp:nvSpPr>
      <dsp:spPr>
        <a:xfrm>
          <a:off x="0" y="3128546"/>
          <a:ext cx="10515600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/>
            <a:t>Graduate Record Exam (GRE)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/>
            <a:t>Letters of Recommendation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kern="1200" dirty="0"/>
            <a:t>Experiences that help qualify you</a:t>
          </a:r>
          <a:endParaRPr lang="en-US" sz="2000" kern="1200" dirty="0"/>
        </a:p>
      </dsp:txBody>
      <dsp:txXfrm>
        <a:off x="0" y="3128546"/>
        <a:ext cx="10515600" cy="9832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CF08F-02B0-43A6-BEEE-C5E588397ED6}">
      <dsp:nvSpPr>
        <dsp:cNvPr id="0" name=""/>
        <dsp:cNvSpPr/>
      </dsp:nvSpPr>
      <dsp:spPr>
        <a:xfrm>
          <a:off x="0" y="1632"/>
          <a:ext cx="5690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5198AE-CF07-4D9E-AFF4-D676AE2800F3}">
      <dsp:nvSpPr>
        <dsp:cNvPr id="0" name=""/>
        <dsp:cNvSpPr/>
      </dsp:nvSpPr>
      <dsp:spPr>
        <a:xfrm>
          <a:off x="0" y="1632"/>
          <a:ext cx="5690587" cy="1113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700" kern="1200" dirty="0"/>
          </a:br>
          <a:r>
            <a:rPr lang="en-US" sz="2400" kern="1200" dirty="0"/>
            <a:t>The “Skills Gap” </a:t>
          </a:r>
          <a:br>
            <a:rPr lang="en-US" sz="2400" kern="1200" dirty="0"/>
          </a:br>
          <a:r>
            <a:rPr lang="en-US" sz="2000" kern="1200" dirty="0"/>
            <a:t>Skills e</a:t>
          </a:r>
          <a:r>
            <a:rPr lang="en-US" sz="2000" i="1" kern="1200" dirty="0"/>
            <a:t>mployers want          but graduates lack</a:t>
          </a:r>
          <a:endParaRPr lang="en-US" sz="1700" i="1" kern="1200" dirty="0"/>
        </a:p>
      </dsp:txBody>
      <dsp:txXfrm>
        <a:off x="0" y="1632"/>
        <a:ext cx="5690587" cy="1113446"/>
      </dsp:txXfrm>
    </dsp:sp>
    <dsp:sp modelId="{E773325A-3D22-4BCF-940B-128ABE8CE405}">
      <dsp:nvSpPr>
        <dsp:cNvPr id="0" name=""/>
        <dsp:cNvSpPr/>
      </dsp:nvSpPr>
      <dsp:spPr>
        <a:xfrm>
          <a:off x="0" y="1115078"/>
          <a:ext cx="5690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14AFE1-A41F-4B86-8DAE-D375E993B20E}">
      <dsp:nvSpPr>
        <dsp:cNvPr id="0" name=""/>
        <dsp:cNvSpPr/>
      </dsp:nvSpPr>
      <dsp:spPr>
        <a:xfrm>
          <a:off x="0" y="1115078"/>
          <a:ext cx="5690587" cy="1113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What  are the skills that employers desire in new employees? </a:t>
          </a:r>
          <a:r>
            <a:rPr lang="en-US" sz="2000" b="0" i="0" kern="1200" dirty="0"/>
            <a:t>Can psychology help students acquire them?</a:t>
          </a:r>
          <a:endParaRPr lang="en-US" sz="1700" kern="1200" dirty="0"/>
        </a:p>
      </dsp:txBody>
      <dsp:txXfrm>
        <a:off x="0" y="1115078"/>
        <a:ext cx="5690587" cy="1113446"/>
      </dsp:txXfrm>
    </dsp:sp>
    <dsp:sp modelId="{2DE2D3C4-43C6-408A-B94F-C82F1631E918}">
      <dsp:nvSpPr>
        <dsp:cNvPr id="0" name=""/>
        <dsp:cNvSpPr/>
      </dsp:nvSpPr>
      <dsp:spPr>
        <a:xfrm>
          <a:off x="0" y="2228525"/>
          <a:ext cx="56905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8E045D-95AB-4AA3-9E72-CF55C2727E34}">
      <dsp:nvSpPr>
        <dsp:cNvPr id="0" name=""/>
        <dsp:cNvSpPr/>
      </dsp:nvSpPr>
      <dsp:spPr>
        <a:xfrm>
          <a:off x="0" y="2228525"/>
          <a:ext cx="5690587" cy="1113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Human Skills (“Soft Skills”) are essential for job success – regardless of your job area</a:t>
          </a:r>
          <a:endParaRPr lang="en-US" sz="1700" b="0" i="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0" y="2228525"/>
        <a:ext cx="5690587" cy="11134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6F088-3928-483A-BC29-884919EDE23D}">
      <dsp:nvSpPr>
        <dsp:cNvPr id="0" name=""/>
        <dsp:cNvSpPr/>
      </dsp:nvSpPr>
      <dsp:spPr>
        <a:xfrm>
          <a:off x="0" y="330200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Communication</a:t>
          </a:r>
        </a:p>
      </dsp:txBody>
      <dsp:txXfrm>
        <a:off x="0" y="330200"/>
        <a:ext cx="1619250" cy="971549"/>
      </dsp:txXfrm>
    </dsp:sp>
    <dsp:sp modelId="{D3EBF0CF-ADD3-45D7-8510-1B357DCAFB68}">
      <dsp:nvSpPr>
        <dsp:cNvPr id="0" name=""/>
        <dsp:cNvSpPr/>
      </dsp:nvSpPr>
      <dsp:spPr>
        <a:xfrm>
          <a:off x="1781175" y="330200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Teamwork</a:t>
          </a:r>
        </a:p>
      </dsp:txBody>
      <dsp:txXfrm>
        <a:off x="1781175" y="330200"/>
        <a:ext cx="1619250" cy="971549"/>
      </dsp:txXfrm>
    </dsp:sp>
    <dsp:sp modelId="{E025FA57-FB3C-4344-BFC6-341382AD18A2}">
      <dsp:nvSpPr>
        <dsp:cNvPr id="0" name=""/>
        <dsp:cNvSpPr/>
      </dsp:nvSpPr>
      <dsp:spPr>
        <a:xfrm>
          <a:off x="3562350" y="330200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Problem Solving</a:t>
          </a:r>
        </a:p>
      </dsp:txBody>
      <dsp:txXfrm>
        <a:off x="3562350" y="330200"/>
        <a:ext cx="1619250" cy="971549"/>
      </dsp:txXfrm>
    </dsp:sp>
    <dsp:sp modelId="{D0CF56E5-DBB8-475E-83EF-BC6DC97C8AEC}">
      <dsp:nvSpPr>
        <dsp:cNvPr id="0" name=""/>
        <dsp:cNvSpPr/>
      </dsp:nvSpPr>
      <dsp:spPr>
        <a:xfrm>
          <a:off x="0" y="1463675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Critical Thinking</a:t>
          </a:r>
        </a:p>
      </dsp:txBody>
      <dsp:txXfrm>
        <a:off x="0" y="1463675"/>
        <a:ext cx="1619250" cy="971549"/>
      </dsp:txXfrm>
    </dsp:sp>
    <dsp:sp modelId="{88027DF3-8436-458A-A857-E6D7C2A1E13F}">
      <dsp:nvSpPr>
        <dsp:cNvPr id="0" name=""/>
        <dsp:cNvSpPr/>
      </dsp:nvSpPr>
      <dsp:spPr>
        <a:xfrm>
          <a:off x="1781175" y="1463675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Using Technology</a:t>
          </a:r>
        </a:p>
      </dsp:txBody>
      <dsp:txXfrm>
        <a:off x="1781175" y="1463675"/>
        <a:ext cx="1619250" cy="971549"/>
      </dsp:txXfrm>
    </dsp:sp>
    <dsp:sp modelId="{89E81C50-51AE-4010-9835-0DA073726ABE}">
      <dsp:nvSpPr>
        <dsp:cNvPr id="0" name=""/>
        <dsp:cNvSpPr/>
      </dsp:nvSpPr>
      <dsp:spPr>
        <a:xfrm>
          <a:off x="3562350" y="1463675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Time Management</a:t>
          </a:r>
        </a:p>
      </dsp:txBody>
      <dsp:txXfrm>
        <a:off x="3562350" y="1463675"/>
        <a:ext cx="1619250" cy="971549"/>
      </dsp:txXfrm>
    </dsp:sp>
    <dsp:sp modelId="{010E4A06-B98E-4274-B48A-92E755124443}">
      <dsp:nvSpPr>
        <dsp:cNvPr id="0" name=""/>
        <dsp:cNvSpPr/>
      </dsp:nvSpPr>
      <dsp:spPr>
        <a:xfrm>
          <a:off x="0" y="2597150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Interviewing</a:t>
          </a:r>
        </a:p>
      </dsp:txBody>
      <dsp:txXfrm>
        <a:off x="0" y="2597150"/>
        <a:ext cx="1619250" cy="971549"/>
      </dsp:txXfrm>
    </dsp:sp>
    <dsp:sp modelId="{1F959FDD-DF4A-4EFE-8C47-F2E9921508F3}">
      <dsp:nvSpPr>
        <dsp:cNvPr id="0" name=""/>
        <dsp:cNvSpPr/>
      </dsp:nvSpPr>
      <dsp:spPr>
        <a:xfrm>
          <a:off x="1781175" y="2597150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Motivation</a:t>
          </a:r>
        </a:p>
      </dsp:txBody>
      <dsp:txXfrm>
        <a:off x="1781175" y="2597150"/>
        <a:ext cx="1619250" cy="971549"/>
      </dsp:txXfrm>
    </dsp:sp>
    <dsp:sp modelId="{B17D58A3-9AEA-42B9-925F-B5785502E260}">
      <dsp:nvSpPr>
        <dsp:cNvPr id="0" name=""/>
        <dsp:cNvSpPr/>
      </dsp:nvSpPr>
      <dsp:spPr>
        <a:xfrm>
          <a:off x="3562350" y="2597150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 Ethic</a:t>
          </a:r>
        </a:p>
      </dsp:txBody>
      <dsp:txXfrm>
        <a:off x="3562350" y="2597150"/>
        <a:ext cx="1619250" cy="971549"/>
      </dsp:txXfrm>
    </dsp:sp>
    <dsp:sp modelId="{4D03604F-A8E6-464F-9625-F54DDD9A1A39}">
      <dsp:nvSpPr>
        <dsp:cNvPr id="0" name=""/>
        <dsp:cNvSpPr/>
      </dsp:nvSpPr>
      <dsp:spPr>
        <a:xfrm>
          <a:off x="1781175" y="3730624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Listening</a:t>
          </a:r>
        </a:p>
      </dsp:txBody>
      <dsp:txXfrm>
        <a:off x="1781175" y="3730624"/>
        <a:ext cx="1619250" cy="9715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B72B3-7356-4E0A-9A62-712A2E99ED53}">
      <dsp:nvSpPr>
        <dsp:cNvPr id="0" name=""/>
        <dsp:cNvSpPr/>
      </dsp:nvSpPr>
      <dsp:spPr>
        <a:xfrm>
          <a:off x="0" y="2914"/>
          <a:ext cx="10736766" cy="7494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0A24C-3C52-4EFE-8E3F-D42FF87C3032}">
      <dsp:nvSpPr>
        <dsp:cNvPr id="0" name=""/>
        <dsp:cNvSpPr/>
      </dsp:nvSpPr>
      <dsp:spPr>
        <a:xfrm>
          <a:off x="206168" y="93694"/>
          <a:ext cx="412222" cy="4122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F2CF4-C2CE-4A91-B7A9-585A7F34E110}">
      <dsp:nvSpPr>
        <dsp:cNvPr id="0" name=""/>
        <dsp:cNvSpPr/>
      </dsp:nvSpPr>
      <dsp:spPr>
        <a:xfrm>
          <a:off x="865666" y="2914"/>
          <a:ext cx="4831544" cy="749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22" tIns="79322" rIns="79322" bIns="7932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MONITOR PROGRESS </a:t>
          </a:r>
          <a:r>
            <a:rPr lang="en-US" sz="1500" kern="1200" dirty="0"/>
            <a:t>- Keep close track of your “Essential Human Skills” knowledge and competencies</a:t>
          </a:r>
        </a:p>
      </dsp:txBody>
      <dsp:txXfrm>
        <a:off x="865666" y="2914"/>
        <a:ext cx="4831544" cy="749494"/>
      </dsp:txXfrm>
    </dsp:sp>
    <dsp:sp modelId="{22FF8CC9-70D0-42EE-A194-E491B219FC12}">
      <dsp:nvSpPr>
        <dsp:cNvPr id="0" name=""/>
        <dsp:cNvSpPr/>
      </dsp:nvSpPr>
      <dsp:spPr>
        <a:xfrm>
          <a:off x="5697211" y="2914"/>
          <a:ext cx="5038708" cy="749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22" tIns="79322" rIns="79322" bIns="7932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Self-assess your progress (PDEC, ESSI)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Create and periodically update your curriculum vitae (CV)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Skillify your job application letters, answers to interview questions</a:t>
          </a:r>
        </a:p>
      </dsp:txBody>
      <dsp:txXfrm>
        <a:off x="5697211" y="2914"/>
        <a:ext cx="5038708" cy="749494"/>
      </dsp:txXfrm>
    </dsp:sp>
    <dsp:sp modelId="{C3E47C3E-25D5-4B3C-B5E4-D59A79835CE8}">
      <dsp:nvSpPr>
        <dsp:cNvPr id="0" name=""/>
        <dsp:cNvSpPr/>
      </dsp:nvSpPr>
      <dsp:spPr>
        <a:xfrm>
          <a:off x="0" y="939782"/>
          <a:ext cx="10736766" cy="7494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56886-587F-4067-81A2-2754F548C39D}">
      <dsp:nvSpPr>
        <dsp:cNvPr id="0" name=""/>
        <dsp:cNvSpPr/>
      </dsp:nvSpPr>
      <dsp:spPr>
        <a:xfrm>
          <a:off x="226722" y="1108419"/>
          <a:ext cx="412222" cy="4122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D4780-6A9D-4928-92C3-42755118452E}">
      <dsp:nvSpPr>
        <dsp:cNvPr id="0" name=""/>
        <dsp:cNvSpPr/>
      </dsp:nvSpPr>
      <dsp:spPr>
        <a:xfrm>
          <a:off x="865666" y="939782"/>
          <a:ext cx="9870253" cy="749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22" tIns="79322" rIns="79322" bIns="7932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BUILD SKILLS </a:t>
          </a:r>
          <a:r>
            <a:rPr lang="en-US" sz="1500" kern="1200" dirty="0"/>
            <a:t>- Take skill-building courses &amp; workshops both within and outside your major </a:t>
          </a:r>
        </a:p>
      </dsp:txBody>
      <dsp:txXfrm>
        <a:off x="865666" y="939782"/>
        <a:ext cx="9870253" cy="749494"/>
      </dsp:txXfrm>
    </dsp:sp>
    <dsp:sp modelId="{B3FF96AB-0C0D-40DF-85A8-ABF43708EF33}">
      <dsp:nvSpPr>
        <dsp:cNvPr id="0" name=""/>
        <dsp:cNvSpPr/>
      </dsp:nvSpPr>
      <dsp:spPr>
        <a:xfrm>
          <a:off x="0" y="2041079"/>
          <a:ext cx="10736766" cy="7494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24F05-444E-4FCB-A424-6762E9C80329}">
      <dsp:nvSpPr>
        <dsp:cNvPr id="0" name=""/>
        <dsp:cNvSpPr/>
      </dsp:nvSpPr>
      <dsp:spPr>
        <a:xfrm>
          <a:off x="226722" y="2209715"/>
          <a:ext cx="412222" cy="4122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3BAD6-97C8-49F3-8171-55C4AF525C6E}">
      <dsp:nvSpPr>
        <dsp:cNvPr id="0" name=""/>
        <dsp:cNvSpPr/>
      </dsp:nvSpPr>
      <dsp:spPr>
        <a:xfrm>
          <a:off x="865666" y="2041079"/>
          <a:ext cx="4831544" cy="749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22" tIns="79322" rIns="79322" bIns="7932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GAIN EXPERIENCES </a:t>
          </a:r>
          <a:r>
            <a:rPr lang="en-US" sz="1500" kern="1200" dirty="0"/>
            <a:t>- Take advantage in “high impact” co-curricular learning opportunities</a:t>
          </a:r>
        </a:p>
      </dsp:txBody>
      <dsp:txXfrm>
        <a:off x="865666" y="2041079"/>
        <a:ext cx="4831544" cy="749494"/>
      </dsp:txXfrm>
    </dsp:sp>
    <dsp:sp modelId="{7F6E64B3-59A1-4031-A346-AA2A01DD5B94}">
      <dsp:nvSpPr>
        <dsp:cNvPr id="0" name=""/>
        <dsp:cNvSpPr/>
      </dsp:nvSpPr>
      <dsp:spPr>
        <a:xfrm>
          <a:off x="5697211" y="1876651"/>
          <a:ext cx="5038708" cy="1078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22" tIns="79322" rIns="79322" bIns="79322" numCol="1" spcCol="1270" anchor="ctr" anchorCtr="0">
          <a:noAutofit/>
        </a:bodyPr>
        <a:lstStyle/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Career-related clubs, honor societies</a:t>
          </a:r>
        </a:p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Internships, Cooperative Work Experience (CWE)</a:t>
          </a:r>
        </a:p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Service Learning, Field Experiences</a:t>
          </a:r>
          <a:br>
            <a:rPr lang="en-US" sz="900" kern="1200" dirty="0"/>
          </a:br>
          <a:r>
            <a:rPr lang="en-US" sz="900" kern="1200" dirty="0"/>
            <a:t>Study Away</a:t>
          </a:r>
        </a:p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Undergraduate Research</a:t>
          </a:r>
          <a:endParaRPr lang="en-US" sz="1100" kern="1200" dirty="0"/>
        </a:p>
      </dsp:txBody>
      <dsp:txXfrm>
        <a:off x="5697211" y="1876651"/>
        <a:ext cx="5038708" cy="1078350"/>
      </dsp:txXfrm>
    </dsp:sp>
    <dsp:sp modelId="{02B62A62-DE3B-451A-99FC-9CE0A27061F6}">
      <dsp:nvSpPr>
        <dsp:cNvPr id="0" name=""/>
        <dsp:cNvSpPr/>
      </dsp:nvSpPr>
      <dsp:spPr>
        <a:xfrm>
          <a:off x="0" y="3142375"/>
          <a:ext cx="10736766" cy="7494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F5CBE-6088-4602-A9F8-B1E1225E45CD}">
      <dsp:nvSpPr>
        <dsp:cNvPr id="0" name=""/>
        <dsp:cNvSpPr/>
      </dsp:nvSpPr>
      <dsp:spPr>
        <a:xfrm>
          <a:off x="226722" y="3311011"/>
          <a:ext cx="412222" cy="4122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857CD-892F-4AE9-AC97-335B27F3BFD1}">
      <dsp:nvSpPr>
        <dsp:cNvPr id="0" name=""/>
        <dsp:cNvSpPr/>
      </dsp:nvSpPr>
      <dsp:spPr>
        <a:xfrm>
          <a:off x="865666" y="3142375"/>
          <a:ext cx="9870253" cy="749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22" tIns="79322" rIns="79322" bIns="7932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NETWORK</a:t>
          </a:r>
          <a:r>
            <a:rPr lang="en-US" sz="1500" kern="1200" dirty="0"/>
            <a:t> </a:t>
          </a:r>
          <a:r>
            <a:rPr lang="en-US" sz="1500" kern="1200"/>
            <a:t>– Join </a:t>
          </a:r>
          <a:r>
            <a:rPr lang="en-US" sz="1500" kern="1200" dirty="0"/>
            <a:t>(student memberships) professional organizations related to your career interests</a:t>
          </a:r>
        </a:p>
      </dsp:txBody>
      <dsp:txXfrm>
        <a:off x="865666" y="3142375"/>
        <a:ext cx="9870253" cy="749494"/>
      </dsp:txXfrm>
    </dsp:sp>
    <dsp:sp modelId="{7B9097DD-1A27-455A-A12B-1CA391C20899}">
      <dsp:nvSpPr>
        <dsp:cNvPr id="0" name=""/>
        <dsp:cNvSpPr/>
      </dsp:nvSpPr>
      <dsp:spPr>
        <a:xfrm>
          <a:off x="0" y="4079243"/>
          <a:ext cx="10736766" cy="7494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EF3CA-702A-4E9B-8D95-B38C5512FB92}">
      <dsp:nvSpPr>
        <dsp:cNvPr id="0" name=""/>
        <dsp:cNvSpPr/>
      </dsp:nvSpPr>
      <dsp:spPr>
        <a:xfrm>
          <a:off x="226722" y="4247880"/>
          <a:ext cx="412222" cy="41222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AEACD-5B36-4B59-BC6C-BF7D39951339}">
      <dsp:nvSpPr>
        <dsp:cNvPr id="0" name=""/>
        <dsp:cNvSpPr/>
      </dsp:nvSpPr>
      <dsp:spPr>
        <a:xfrm>
          <a:off x="865666" y="4079243"/>
          <a:ext cx="4831544" cy="749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22" tIns="79322" rIns="79322" bIns="7932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USE CAREER RESOURCES</a:t>
          </a:r>
        </a:p>
      </dsp:txBody>
      <dsp:txXfrm>
        <a:off x="865666" y="4079243"/>
        <a:ext cx="4831544" cy="749494"/>
      </dsp:txXfrm>
    </dsp:sp>
    <dsp:sp modelId="{AFACA302-16FA-4369-A7B9-6D0D63150A9C}">
      <dsp:nvSpPr>
        <dsp:cNvPr id="0" name=""/>
        <dsp:cNvSpPr/>
      </dsp:nvSpPr>
      <dsp:spPr>
        <a:xfrm>
          <a:off x="5697211" y="4079243"/>
          <a:ext cx="5038708" cy="749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22" tIns="79322" rIns="79322" bIns="7932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College career center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CWS or O*NET resources</a:t>
          </a:r>
        </a:p>
      </dsp:txBody>
      <dsp:txXfrm>
        <a:off x="5697211" y="4079243"/>
        <a:ext cx="5038708" cy="7494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9BB2A-8A33-4F31-84C3-CF8C0E874D8E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Volunteer Work – Cooperative Work Experience (CWE)</a:t>
          </a:r>
          <a:endParaRPr lang="en-US" sz="1900" kern="1200" dirty="0"/>
        </a:p>
      </dsp:txBody>
      <dsp:txXfrm>
        <a:off x="3080" y="587032"/>
        <a:ext cx="2444055" cy="1466433"/>
      </dsp:txXfrm>
    </dsp:sp>
    <dsp:sp modelId="{530726DE-BC53-40A0-86EA-2B3DC8ABDE25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Study Abroad</a:t>
          </a:r>
          <a:endParaRPr lang="en-US" sz="1900" kern="1200" dirty="0"/>
        </a:p>
      </dsp:txBody>
      <dsp:txXfrm>
        <a:off x="2691541" y="587032"/>
        <a:ext cx="2444055" cy="1466433"/>
      </dsp:txXfrm>
    </dsp:sp>
    <dsp:sp modelId="{AE183C3A-C35E-4E8E-89B2-E3886DB2757B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Temporary Jobs</a:t>
          </a:r>
          <a:endParaRPr lang="en-US" sz="1900" kern="1200" dirty="0"/>
        </a:p>
      </dsp:txBody>
      <dsp:txXfrm>
        <a:off x="5380002" y="587032"/>
        <a:ext cx="2444055" cy="1466433"/>
      </dsp:txXfrm>
    </dsp:sp>
    <dsp:sp modelId="{B0BB74FA-69F2-4504-9C40-ACDA60443FD2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Campus Clubs, Honor Societies</a:t>
          </a:r>
          <a:endParaRPr lang="en-US" sz="1900" kern="1200" dirty="0"/>
        </a:p>
      </dsp:txBody>
      <dsp:txXfrm>
        <a:off x="8068463" y="587032"/>
        <a:ext cx="2444055" cy="1466433"/>
      </dsp:txXfrm>
    </dsp:sp>
    <dsp:sp modelId="{5007590A-AB76-4404-94ED-82FB4ACF26CA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Work Study </a:t>
          </a:r>
          <a:endParaRPr lang="en-US" sz="1900" kern="1200" dirty="0"/>
        </a:p>
      </dsp:txBody>
      <dsp:txXfrm>
        <a:off x="3080" y="2297871"/>
        <a:ext cx="2444055" cy="1466433"/>
      </dsp:txXfrm>
    </dsp:sp>
    <dsp:sp modelId="{A2DED24E-6D48-433E-B5B3-5F18D02CF04F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Join a Professional Organization (e.g., APA, APS) and become an active student member</a:t>
          </a:r>
          <a:endParaRPr lang="en-US" sz="1900" kern="1200" dirty="0"/>
        </a:p>
      </dsp:txBody>
      <dsp:txXfrm>
        <a:off x="2691541" y="2297871"/>
        <a:ext cx="2444055" cy="1466433"/>
      </dsp:txXfrm>
    </dsp:sp>
    <dsp:sp modelId="{79B251D9-7B6C-47FF-A571-574AA01F1E3A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Honors Program</a:t>
          </a:r>
          <a:endParaRPr lang="en-US" sz="1900" kern="1200" dirty="0"/>
        </a:p>
      </dsp:txBody>
      <dsp:txXfrm>
        <a:off x="5380002" y="2297871"/>
        <a:ext cx="2444055" cy="1466433"/>
      </dsp:txXfrm>
    </dsp:sp>
    <dsp:sp modelId="{95F0F3DC-579C-4392-97E5-ACA3F6DC1CC1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Others </a:t>
          </a:r>
          <a:endParaRPr lang="en-US" sz="1900" kern="1200" dirty="0"/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2725" y="0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7" name="Google Shape;257;p1:notes"/>
          <p:cNvSpPr txBox="1">
            <a:spLocks noGrp="1"/>
          </p:cNvSpPr>
          <p:nvPr>
            <p:ph type="sldNum" idx="12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7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This document was published by the American Psychological Association in 2018. 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An APA taskforce of psychologists analyzed a large number of job advertisements in which the Psychology BA was one of the qualifying degrees sought for job applicants.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 skills identified were organized into the following 5 skills domains: Cognitive Skills, Communication Skills, Personal Skills, Social Skills, and Technological Skills. 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17 different specific skills were identified.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MAIN POINT: THE ARE THE SKILLS EXPECTED OF A PERSON WHO EARNS THE BA IN PSYCHOLOGY.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MAIN POINT 2: BUT, THESE ARE ASPIRATIONAL SKILLS. UNLESS YOU TAKE MAXIMUM ADVANTAGE OF YOUR CLASSES &amp; CO-CURRICULAR LEARNING OPPORTUNITIES. YOU MAY NOT HAVE ALL THESE IMPORTANT SKILLS WHEN YOU GRADUATE WITH THAT BA. 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MAIN POINT 3: YOU NEED TO TAKE CHARGE OF YOUR OWN SELF-DEVELOPMENT. HOW? NEXT SLIDE – THE PDEC.</a:t>
            </a:r>
            <a:endParaRPr dirty="0"/>
          </a:p>
        </p:txBody>
      </p:sp>
      <p:sp>
        <p:nvSpPr>
          <p:cNvPr id="292" name="Google Shape;292;p7:notes"/>
          <p:cNvSpPr txBox="1">
            <a:spLocks noGrp="1"/>
          </p:cNvSpPr>
          <p:nvPr>
            <p:ph type="sldNum" idx="12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951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288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87e4fca1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d87e4fca1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87e4fca11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87e4fca11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87e4fca11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87e4fca11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d87e4fca11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d87e4fca11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87e4fca11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87e4fca11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87e4fca11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87e4fca11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3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p3:notes"/>
          <p:cNvSpPr txBox="1">
            <a:spLocks noGrp="1"/>
          </p:cNvSpPr>
          <p:nvPr>
            <p:ph type="sldNum" idx="12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815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9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EXPLAIN THAT MOST MA AND PHD PROGRAMS REQUIRE THESE: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 CERTAIN SCORE ON THE GRE (VERBAL AND MATHEMATICS)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3 LETTERS OF RECOMMENDATION FROM PROFESSORS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EXPERIENCES – E.G., RESEARCH EXPERIENCES, AND EXPERIENCES THAT SHOW YOU AND SELF-MOTIVATED</a:t>
            </a:r>
            <a:endParaRPr dirty="0"/>
          </a:p>
        </p:txBody>
      </p:sp>
      <p:sp>
        <p:nvSpPr>
          <p:cNvPr id="306" name="Google Shape;306;p9:notes"/>
          <p:cNvSpPr txBox="1">
            <a:spLocks noGrp="1"/>
          </p:cNvSpPr>
          <p:nvPr>
            <p:ph type="sldNum" idx="12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608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79107006c4_1_3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00" cy="369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0" name="Google Shape;380;g79107006c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9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19:notes"/>
          <p:cNvSpPr txBox="1">
            <a:spLocks noGrp="1"/>
          </p:cNvSpPr>
          <p:nvPr>
            <p:ph type="sldNum" idx="12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0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20:notes"/>
          <p:cNvSpPr txBox="1">
            <a:spLocks noGrp="1"/>
          </p:cNvSpPr>
          <p:nvPr>
            <p:ph type="sldNum" idx="12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1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5" name="Google Shape;405;p21:notes"/>
          <p:cNvSpPr txBox="1">
            <a:spLocks noGrp="1"/>
          </p:cNvSpPr>
          <p:nvPr>
            <p:ph type="sldNum" idx="12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237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nsus.gov/dataviz/visualizations/stem/stem-htm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6.sv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://journalistsresource.org/studies/society/education/double-majors-influences-identities-impact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ployableskills.com/about.asp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ex.ivc.edu/ms/Play/35402c8da8c04d8f89de14c52c003895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://journalistsresource.org/studies/society/education/double-majors-influences-identities-impact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mediaex.ivc.edu/ms/Play/282433f75951474f9bfb4165576bc7b3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J-QUSo-9g4" TargetMode="External"/><Relationship Id="rId3" Type="http://schemas.openxmlformats.org/officeDocument/2006/relationships/hyperlink" Target="http://www.bls.gov/OOH/management/training-and-development-managers.htm" TargetMode="External"/><Relationship Id="rId7" Type="http://schemas.openxmlformats.org/officeDocument/2006/relationships/hyperlink" Target="http://www.onlinehumanresources.net/human-resources-training-and-development.html" TargetMode="External"/><Relationship Id="rId2" Type="http://schemas.openxmlformats.org/officeDocument/2006/relationships/hyperlink" Target="http://www.onetonline.org/link/summary/11-3131.00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totaljobs.com/careers-advice/job-profile/HR-jobs/training-and-development-manager-job-description" TargetMode="External"/><Relationship Id="rId5" Type="http://schemas.openxmlformats.org/officeDocument/2006/relationships/hyperlink" Target="http://www.americasjobexchange.com/training-and-development-manager-job-description" TargetMode="External"/><Relationship Id="rId10" Type="http://schemas.openxmlformats.org/officeDocument/2006/relationships/hyperlink" Target="https://www.youtube.com/watch?v=VjRJOCR5q3g" TargetMode="External"/><Relationship Id="rId4" Type="http://schemas.openxmlformats.org/officeDocument/2006/relationships/hyperlink" Target="https://resources.workable.com/training-manager-job-description" TargetMode="External"/><Relationship Id="rId9" Type="http://schemas.openxmlformats.org/officeDocument/2006/relationships/hyperlink" Target="https://www.youtube.com/watch?v=85RVEas4AXs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J-QUSo-9g4" TargetMode="External"/><Relationship Id="rId3" Type="http://schemas.openxmlformats.org/officeDocument/2006/relationships/hyperlink" Target="http://www.bls.gov/OOH/management/training-and-development-managers.htm" TargetMode="External"/><Relationship Id="rId7" Type="http://schemas.openxmlformats.org/officeDocument/2006/relationships/hyperlink" Target="http://www.onlinehumanresources.net/human-resources-training-and-development.html" TargetMode="External"/><Relationship Id="rId2" Type="http://schemas.openxmlformats.org/officeDocument/2006/relationships/hyperlink" Target="http://www.onetonline.org/link/summary/11-3131.00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totaljobs.com/careers-advice/job-profile/HR-jobs/training-and-development-manager-job-description" TargetMode="External"/><Relationship Id="rId11" Type="http://schemas.openxmlformats.org/officeDocument/2006/relationships/image" Target="../media/image44.png"/><Relationship Id="rId5" Type="http://schemas.openxmlformats.org/officeDocument/2006/relationships/hyperlink" Target="http://www.americasjobexchange.com/training-and-development-manager-job-description" TargetMode="External"/><Relationship Id="rId10" Type="http://schemas.openxmlformats.org/officeDocument/2006/relationships/hyperlink" Target="https://www.youtube.com/watch?v=VjRJOCR5q3g" TargetMode="External"/><Relationship Id="rId4" Type="http://schemas.openxmlformats.org/officeDocument/2006/relationships/hyperlink" Target="https://resources.workable.com/training-manager-job-description" TargetMode="External"/><Relationship Id="rId9" Type="http://schemas.openxmlformats.org/officeDocument/2006/relationships/hyperlink" Target="https://www.youtube.com/watch?v=85RVEas4AXs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psibeta.org/wp-content/uploads/2021/05/04-Skills-Based-Resume_CV.docx" TargetMode="External"/><Relationship Id="rId3" Type="http://schemas.openxmlformats.org/officeDocument/2006/relationships/hyperlink" Target="http://mediaex.ivc.edu/ms/Viewer/?peid=282433f75951474f9bfb4165576bc7b3" TargetMode="External"/><Relationship Id="rId7" Type="http://schemas.openxmlformats.org/officeDocument/2006/relationships/hyperlink" Target="https://psibeta.org/wp-content/uploads/2021/05/01-Skills-Based-Cover-Letter.docx" TargetMode="External"/><Relationship Id="rId12" Type="http://schemas.openxmlformats.org/officeDocument/2006/relationships/hyperlink" Target="https://www.onetonline.org/" TargetMode="External"/><Relationship Id="rId2" Type="http://schemas.openxmlformats.org/officeDocument/2006/relationships/hyperlink" Target="https://psibeta.org/6909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mployableskills.com/about.asp" TargetMode="External"/><Relationship Id="rId11" Type="http://schemas.openxmlformats.org/officeDocument/2006/relationships/hyperlink" Target="https://www.apa.org/careers/resources/guides/careers.pdf" TargetMode="External"/><Relationship Id="rId5" Type="http://schemas.openxmlformats.org/officeDocument/2006/relationships/hyperlink" Target="https://psibeta.org/wp-content/uploads/2021/05/PROFESSIONAL-DEVELOPMENT-EXPERIENCES-CHECKLIST.pdf" TargetMode="External"/><Relationship Id="rId10" Type="http://schemas.openxmlformats.org/officeDocument/2006/relationships/hyperlink" Target="https://www.census.gov/dataviz/visualizations/stem/stem-html/" TargetMode="External"/><Relationship Id="rId4" Type="http://schemas.openxmlformats.org/officeDocument/2006/relationships/hyperlink" Target="http://mediaex.ivc.edu/ms/Viewer/?peid=35402c8da8c04d8f89de14c52c003895" TargetMode="External"/><Relationship Id="rId9" Type="http://schemas.openxmlformats.org/officeDocument/2006/relationships/hyperlink" Target="https://psibeta.org/wp-content/uploads/2021/05/03-An-Online-Career-Exploration-Resource-for-Psychology-Majors-2019-1.docx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video" Target="../media/media2.mp4"/><Relationship Id="rId16" Type="http://schemas.openxmlformats.org/officeDocument/2006/relationships/image" Target="../media/image58.svg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sv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mandelman.ml-implode.com/2011/02/new-fed-governor-sarah-bloom-raskin-gives-me-reason-to-hope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lobalawareness101.org/2010_01_01_archive.html" TargetMode="External"/><Relationship Id="rId4" Type="http://schemas.openxmlformats.org/officeDocument/2006/relationships/image" Target="../media/image6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1" name="Rectangle 8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0" name="Google Shape;260;p1"/>
          <p:cNvSpPr txBox="1">
            <a:spLocks noGrp="1"/>
          </p:cNvSpPr>
          <p:nvPr>
            <p:ph type="subTitle" idx="1"/>
          </p:nvPr>
        </p:nvSpPr>
        <p:spPr>
          <a:xfrm>
            <a:off x="7380408" y="4629234"/>
            <a:ext cx="3973386" cy="1485319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Presented by Psi Beta’s Executive Director</a:t>
            </a:r>
            <a:b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Jerry Rudmann, PhD</a:t>
            </a:r>
          </a:p>
        </p:txBody>
      </p:sp>
      <p:pic>
        <p:nvPicPr>
          <p:cNvPr id="261" name="Google Shape;261;p1"/>
          <p:cNvPicPr preferRelativeResize="0"/>
          <p:nvPr/>
        </p:nvPicPr>
        <p:blipFill rotWithShape="1">
          <a:blip r:embed="rId3"/>
          <a:srcRect r="-1" b="937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C97FD9-9177-4DD5-BA4A-061FFB432959}"/>
              </a:ext>
            </a:extLst>
          </p:cNvPr>
          <p:cNvSpPr/>
          <p:nvPr/>
        </p:nvSpPr>
        <p:spPr>
          <a:xfrm>
            <a:off x="6998459" y="743447"/>
            <a:ext cx="4737284" cy="341632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  <a:sym typeface="Century"/>
              </a:rPr>
              <a:t>CAREER INFORMATION &amp; WORKFORCE READINESS TIPS </a:t>
            </a:r>
            <a:br>
              <a:rPr lang="en-US" sz="36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  <a:sym typeface="Century"/>
              </a:rPr>
            </a:br>
            <a:r>
              <a:rPr lang="en-US" sz="3600" b="1" kern="12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ea typeface="+mj-ea"/>
                <a:cs typeface="+mj-cs"/>
                <a:sym typeface="Century"/>
              </a:rPr>
              <a:t>for PSYCHOLOGY MAJORS</a:t>
            </a:r>
            <a:endParaRPr lang="en-U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AB005-2021-47B2-8DD2-4AAB65F45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Where do psychology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graduate work? A global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view from the US Census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Bureau.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1003D-7A01-4E52-90C3-B175E9FE2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" t="17051" r="46945" b="3606"/>
          <a:stretch/>
        </p:blipFill>
        <p:spPr>
          <a:xfrm>
            <a:off x="4783506" y="303590"/>
            <a:ext cx="7116053" cy="58967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D0D34-4676-4418-BFAD-8D4EF672BE31}"/>
              </a:ext>
            </a:extLst>
          </p:cNvPr>
          <p:cNvSpPr txBox="1"/>
          <p:nvPr/>
        </p:nvSpPr>
        <p:spPr>
          <a:xfrm>
            <a:off x="3602182" y="6400520"/>
            <a:ext cx="5121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https://www.census.gov/dataviz/visualizations/stem/stem-html/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5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838200" y="105482"/>
            <a:ext cx="10515600" cy="88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en-US" dirty="0"/>
            </a:br>
            <a:r>
              <a:rPr lang="en-US" dirty="0"/>
              <a:t>A Word About Graduate School</a:t>
            </a:r>
          </a:p>
        </p:txBody>
      </p:sp>
      <p:graphicFrame>
        <p:nvGraphicFramePr>
          <p:cNvPr id="311" name="Google Shape;309;p9">
            <a:extLst>
              <a:ext uri="{FF2B5EF4-FFF2-40B4-BE49-F238E27FC236}">
                <a16:creationId xmlns:a16="http://schemas.microsoft.com/office/drawing/2014/main" id="{A8577A65-2DBD-4716-9E01-EC798A6AD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0354310"/>
              </p:ext>
            </p:extLst>
          </p:nvPr>
        </p:nvGraphicFramePr>
        <p:xfrm>
          <a:off x="63241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6229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212561-992B-4452-8789-E93AD395C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2009 Survey of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Psychology Doctorates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26F37-269C-480C-96F4-6E4CC5700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60" t="27131" r="21812" b="34675"/>
          <a:stretch/>
        </p:blipFill>
        <p:spPr>
          <a:xfrm>
            <a:off x="5110716" y="598465"/>
            <a:ext cx="6596652" cy="5505621"/>
          </a:xfrm>
          <a:prstGeom prst="rect">
            <a:avLst/>
          </a:prstGeom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982C40E4-5141-47A7-BEEC-B4DE3FFD550E}"/>
              </a:ext>
            </a:extLst>
          </p:cNvPr>
          <p:cNvSpPr/>
          <p:nvPr/>
        </p:nvSpPr>
        <p:spPr>
          <a:xfrm>
            <a:off x="4927866" y="5630779"/>
            <a:ext cx="818416" cy="68339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67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EF2C7-4E75-47D3-BE8A-A96D44B8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Perceived Relationship of Job to Psychology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DB5725-7D35-4B2A-AC77-67C641A5B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951195"/>
              </p:ext>
            </p:extLst>
          </p:nvPr>
        </p:nvGraphicFramePr>
        <p:xfrm>
          <a:off x="838201" y="1535158"/>
          <a:ext cx="10515600" cy="4413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984306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70584165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926518163"/>
                    </a:ext>
                  </a:extLst>
                </a:gridCol>
              </a:tblGrid>
              <a:tr h="153017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Degree in Psychology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My job is </a:t>
                      </a:r>
                      <a:r>
                        <a:rPr lang="en-US" sz="2800" i="1" dirty="0"/>
                        <a:t>related</a:t>
                      </a:r>
                      <a:r>
                        <a:rPr lang="en-US" sz="2800" dirty="0"/>
                        <a:t> to psychology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My job is </a:t>
                      </a:r>
                      <a:r>
                        <a:rPr lang="en-US" sz="2800" i="1" u="sng" dirty="0"/>
                        <a:t>closely</a:t>
                      </a:r>
                      <a:r>
                        <a:rPr lang="en-US" sz="2800" i="1" dirty="0"/>
                        <a:t> related</a:t>
                      </a:r>
                      <a:r>
                        <a:rPr lang="en-US" sz="2800" dirty="0"/>
                        <a:t> to psychology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6587985"/>
                  </a:ext>
                </a:extLst>
              </a:tr>
              <a:tr h="9609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4594006"/>
                  </a:ext>
                </a:extLst>
              </a:tr>
              <a:tr h="9609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3348874"/>
                  </a:ext>
                </a:extLst>
              </a:tr>
              <a:tr h="9609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PhD, PsyD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6395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128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79107006c4_1_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lt1"/>
                </a:solidFill>
              </a:rPr>
              <a:t>IVC’s Former Student: Graham Everette 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DADBCE-2E36-405E-8D39-9D0894184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3" name="Google Shape;383;g79107006c4_1_34"/>
          <p:cNvSpPr txBox="1"/>
          <p:nvPr/>
        </p:nvSpPr>
        <p:spPr>
          <a:xfrm>
            <a:off x="419325" y="1460875"/>
            <a:ext cx="11105400" cy="46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****ADD IN FIREFIGHTER VIDEO 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ham Everette">
            <a:hlinkClick r:id="" action="ppaction://media"/>
            <a:extLst>
              <a:ext uri="{FF2B5EF4-FFF2-40B4-BE49-F238E27FC236}">
                <a16:creationId xmlns:a16="http://schemas.microsoft.com/office/drawing/2014/main" id="{26C22F87-749B-49D6-9B09-FB6BC073B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387" y="276008"/>
            <a:ext cx="10963275" cy="6166842"/>
          </a:xfrm>
          <a:prstGeom prst="rect">
            <a:avLst/>
          </a:prstGeom>
          <a:ln cmpd="thickThin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/>
              <a:t>Job satisfaction of Psychology- Degree Holders</a:t>
            </a:r>
            <a:endParaRPr sz="4000" dirty="0"/>
          </a:p>
        </p:txBody>
      </p:sp>
      <p:pic>
        <p:nvPicPr>
          <p:cNvPr id="390" name="Google Shape;390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2446" t="31600" r="39766" b="34364"/>
          <a:stretch/>
        </p:blipFill>
        <p:spPr>
          <a:xfrm>
            <a:off x="586121" y="1207007"/>
            <a:ext cx="11019758" cy="5376673"/>
          </a:xfrm>
          <a:prstGeom prst="rect">
            <a:avLst/>
          </a:prstGeom>
          <a:noFill/>
          <a:ln w="9525" cap="flat" cmpd="sng">
            <a:solidFill>
              <a:schemeClr val="accent1">
                <a:alpha val="96862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1" name="Google Shape;391;p19"/>
          <p:cNvSpPr/>
          <p:nvPr/>
        </p:nvSpPr>
        <p:spPr>
          <a:xfrm>
            <a:off x="3422225" y="1136225"/>
            <a:ext cx="2691900" cy="5447400"/>
          </a:xfrm>
          <a:prstGeom prst="rect">
            <a:avLst/>
          </a:prstGeom>
          <a:noFill/>
          <a:ln w="1524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19"/>
          <p:cNvSpPr/>
          <p:nvPr/>
        </p:nvSpPr>
        <p:spPr>
          <a:xfrm>
            <a:off x="6262925" y="1136225"/>
            <a:ext cx="2421000" cy="5447400"/>
          </a:xfrm>
          <a:prstGeom prst="rect">
            <a:avLst/>
          </a:prstGeom>
          <a:noFill/>
          <a:ln w="152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3" name="Google Shape;393;p19"/>
          <p:cNvSpPr/>
          <p:nvPr/>
        </p:nvSpPr>
        <p:spPr>
          <a:xfrm>
            <a:off x="8832900" y="1136225"/>
            <a:ext cx="2691900" cy="5447400"/>
          </a:xfrm>
          <a:prstGeom prst="rect">
            <a:avLst/>
          </a:prstGeom>
          <a:noFill/>
          <a:ln w="152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C4EA-78D6-4EC8-A6C1-D7C4399E2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Career Readiness?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F7C8D-81E3-4BDD-A714-2D85B198F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883" y="1331259"/>
            <a:ext cx="11335870" cy="484570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4800" dirty="0"/>
              <a:t>Career readiness is a foundation from which to demonstrate requisite core competencies that broadly prepare the college educated for success in the workplace and lifelong career management </a:t>
            </a:r>
            <a:r>
              <a:rPr lang="en-US" sz="4000" dirty="0"/>
              <a:t>–</a:t>
            </a:r>
            <a:r>
              <a:rPr lang="en-US" sz="4800" dirty="0"/>
              <a:t> </a:t>
            </a:r>
            <a:r>
              <a:rPr lang="en-US" sz="4400" i="1" dirty="0"/>
              <a:t>National Association of Colleges and Employers, 2021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1023832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"/>
          <p:cNvSpPr txBox="1">
            <a:spLocks noGrp="1"/>
          </p:cNvSpPr>
          <p:nvPr>
            <p:ph type="title"/>
          </p:nvPr>
        </p:nvSpPr>
        <p:spPr>
          <a:xfrm>
            <a:off x="791895" y="0"/>
            <a:ext cx="10515600" cy="78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Salaries – </a:t>
            </a:r>
            <a:r>
              <a:rPr lang="en-US" dirty="0">
                <a:highlight>
                  <a:srgbClr val="00FFFF"/>
                </a:highlight>
              </a:rPr>
              <a:t>EARLY CAREERS </a:t>
            </a:r>
            <a:r>
              <a:rPr lang="en-US" dirty="0"/>
              <a:t>IN PSYCHOLOGY</a:t>
            </a:r>
            <a:endParaRPr dirty="0"/>
          </a:p>
        </p:txBody>
      </p:sp>
      <p:pic>
        <p:nvPicPr>
          <p:cNvPr id="400" name="Google Shape;400;p20"/>
          <p:cNvPicPr preferRelativeResize="0"/>
          <p:nvPr/>
        </p:nvPicPr>
        <p:blipFill rotWithShape="1">
          <a:blip r:embed="rId3">
            <a:alphaModFix/>
          </a:blip>
          <a:srcRect l="18712" t="16370" r="28307" b="14204"/>
          <a:stretch/>
        </p:blipFill>
        <p:spPr>
          <a:xfrm>
            <a:off x="1974519" y="649748"/>
            <a:ext cx="8428978" cy="5982701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1" name="Google Shape;401;p20"/>
          <p:cNvSpPr txBox="1"/>
          <p:nvPr/>
        </p:nvSpPr>
        <p:spPr>
          <a:xfrm>
            <a:off x="40125" y="3246399"/>
            <a:ext cx="1867200" cy="1144625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Starting Annual Salaries 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$65K- $93K 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1"/>
          <p:cNvSpPr txBox="1">
            <a:spLocks noGrp="1"/>
          </p:cNvSpPr>
          <p:nvPr>
            <p:ph type="title"/>
          </p:nvPr>
        </p:nvSpPr>
        <p:spPr>
          <a:xfrm>
            <a:off x="838200" y="96901"/>
            <a:ext cx="10515600" cy="81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SALARIES – </a:t>
            </a:r>
            <a:r>
              <a:rPr lang="en-US" dirty="0">
                <a:highlight>
                  <a:srgbClr val="00FFFF"/>
                </a:highlight>
              </a:rPr>
              <a:t>LATE CAREERS </a:t>
            </a:r>
            <a:r>
              <a:rPr lang="en-US" dirty="0"/>
              <a:t>IN PSYCHOLOGY</a:t>
            </a:r>
            <a:endParaRPr dirty="0"/>
          </a:p>
        </p:txBody>
      </p:sp>
      <p:pic>
        <p:nvPicPr>
          <p:cNvPr id="408" name="Google Shape;408;p21"/>
          <p:cNvPicPr preferRelativeResize="0"/>
          <p:nvPr/>
        </p:nvPicPr>
        <p:blipFill rotWithShape="1">
          <a:blip r:embed="rId3">
            <a:alphaModFix/>
          </a:blip>
          <a:srcRect l="18698" t="16927" r="28252" b="14433"/>
          <a:stretch/>
        </p:blipFill>
        <p:spPr>
          <a:xfrm>
            <a:off x="2466976" y="914400"/>
            <a:ext cx="7839074" cy="5734049"/>
          </a:xfrm>
          <a:prstGeom prst="rect">
            <a:avLst/>
          </a:prstGeom>
          <a:noFill/>
          <a:ln w="9525" cap="flat" cmpd="sng">
            <a:solidFill>
              <a:schemeClr val="accent1">
                <a:alpha val="96862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9" name="Google Shape;409;p21"/>
          <p:cNvSpPr txBox="1"/>
          <p:nvPr/>
        </p:nvSpPr>
        <p:spPr>
          <a:xfrm>
            <a:off x="188925" y="3250274"/>
            <a:ext cx="1934400" cy="817499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Annual Salaries 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/>
                <a:ea typeface="Calibri"/>
                <a:cs typeface="Calibri"/>
                <a:sym typeface="Calibri"/>
              </a:rPr>
              <a:t>$90K- $240K 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9793F5-64E8-4BDB-986F-852C6FA6C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2D6563-C921-43E3-960A-FCA5360D8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CCF0A-5549-4821-9A0A-A3AB5421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1" y="685800"/>
            <a:ext cx="5351228" cy="1958646"/>
          </a:xfrm>
        </p:spPr>
        <p:txBody>
          <a:bodyPr anchor="t">
            <a:normAutofit/>
          </a:bodyPr>
          <a:lstStyle/>
          <a:p>
            <a:r>
              <a:rPr lang="en-US" sz="4300" dirty="0"/>
              <a:t>Psychology Offers </a:t>
            </a:r>
            <a:r>
              <a:rPr lang="en-US" sz="4300" u="sng" dirty="0"/>
              <a:t>Universal</a:t>
            </a:r>
            <a:r>
              <a:rPr lang="en-US" sz="4300" dirty="0"/>
              <a:t> Job Skills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4D2B16-FD2F-49E6-B755-313F2145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764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Graphic 14">
            <a:extLst>
              <a:ext uri="{FF2B5EF4-FFF2-40B4-BE49-F238E27FC236}">
                <a16:creationId xmlns:a16="http://schemas.microsoft.com/office/drawing/2014/main" id="{2A058240-2147-45E0-AEDC-7842EF6C3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841200" y="3847577"/>
            <a:ext cx="2012229" cy="2014135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052AF-B1FC-4132-B642-617B56E91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3" r="20597" b="1"/>
          <a:stretch/>
        </p:blipFill>
        <p:spPr>
          <a:xfrm>
            <a:off x="7242781" y="1248156"/>
            <a:ext cx="4361688" cy="4361688"/>
          </a:xfrm>
          <a:prstGeom prst="rect">
            <a:avLst/>
          </a:prstGeom>
        </p:spPr>
      </p:pic>
      <p:sp>
        <p:nvSpPr>
          <p:cNvPr id="18" name="Graphic 14">
            <a:extLst>
              <a:ext uri="{FF2B5EF4-FFF2-40B4-BE49-F238E27FC236}">
                <a16:creationId xmlns:a16="http://schemas.microsoft.com/office/drawing/2014/main" id="{7F961BAD-31DD-46AB-9D13-558EC49E8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841199" y="3846087"/>
            <a:ext cx="2012229" cy="2014135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836921-C8BE-42F1-A4AD-7D4B4E7FD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A503A327-B322-4CFB-B2EB-260EF86FD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723108"/>
              </p:ext>
            </p:extLst>
          </p:nvPr>
        </p:nvGraphicFramePr>
        <p:xfrm>
          <a:off x="1278636" y="2541753"/>
          <a:ext cx="5690587" cy="3343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Graphic 24" descr="Briefcase with solid fill">
            <a:extLst>
              <a:ext uri="{FF2B5EF4-FFF2-40B4-BE49-F238E27FC236}">
                <a16:creationId xmlns:a16="http://schemas.microsoft.com/office/drawing/2014/main" id="{5F2D6B9C-3EC4-4D83-B879-04D690E0BA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646" y="790956"/>
            <a:ext cx="914400" cy="914400"/>
          </a:xfrm>
          <a:prstGeom prst="rect">
            <a:avLst/>
          </a:prstGeom>
        </p:spPr>
      </p:pic>
      <p:pic>
        <p:nvPicPr>
          <p:cNvPr id="30" name="Graphic 29" descr="Graduation cap with solid fill">
            <a:extLst>
              <a:ext uri="{FF2B5EF4-FFF2-40B4-BE49-F238E27FC236}">
                <a16:creationId xmlns:a16="http://schemas.microsoft.com/office/drawing/2014/main" id="{A7648FFE-4D2B-4943-B948-8902541A3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0677" y="2958493"/>
            <a:ext cx="555955" cy="5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7D54E-F076-4005-8900-9D498321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An overview</a:t>
            </a:r>
          </a:p>
        </p:txBody>
      </p:sp>
      <p:graphicFrame>
        <p:nvGraphicFramePr>
          <p:cNvPr id="18" name="Text Placeholder 2">
            <a:extLst>
              <a:ext uri="{FF2B5EF4-FFF2-40B4-BE49-F238E27FC236}">
                <a16:creationId xmlns:a16="http://schemas.microsoft.com/office/drawing/2014/main" id="{D3CD7143-FF66-4BBF-94DE-24B82FE233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368356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3973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"/>
          <p:cNvSpPr txBox="1"/>
          <p:nvPr/>
        </p:nvSpPr>
        <p:spPr>
          <a:xfrm rot="20386822">
            <a:off x="483143" y="2519825"/>
            <a:ext cx="4025982" cy="73862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n-US" sz="2400"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Century Workplace Skills</a:t>
            </a:r>
            <a:r>
              <a:rPr lang="en-US" sz="1800" b="1" dirty="0">
                <a:ea typeface="Calibri"/>
              </a:rPr>
              <a:t> </a:t>
            </a:r>
            <a:br>
              <a:rPr lang="en-US" b="1" dirty="0">
                <a:ea typeface="Calibri"/>
              </a:rPr>
            </a:br>
            <a:r>
              <a:rPr lang="en-US" b="1" dirty="0">
                <a:ea typeface="Calibri"/>
              </a:rPr>
              <a:t>      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skills within 5 major areas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B5724-3092-4147-A3EA-692AF01E9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32" t="13402" r="33883" b="18712"/>
          <a:stretch/>
        </p:blipFill>
        <p:spPr>
          <a:xfrm>
            <a:off x="4944862" y="264537"/>
            <a:ext cx="5575356" cy="637003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Rectangle 102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" name="Google Shape;286;p6"/>
          <p:cNvSpPr txBox="1">
            <a:spLocks noGrp="1"/>
          </p:cNvSpPr>
          <p:nvPr>
            <p:ph type="title"/>
          </p:nvPr>
        </p:nvSpPr>
        <p:spPr>
          <a:xfrm>
            <a:off x="884716" y="871442"/>
            <a:ext cx="2924843" cy="317236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2800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What Employers Expect from Psychology BA Graduates…</a:t>
            </a:r>
          </a:p>
        </p:txBody>
      </p:sp>
      <p:pic>
        <p:nvPicPr>
          <p:cNvPr id="287" name="Google Shape;28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tretch/>
        </p:blipFill>
        <p:spPr>
          <a:xfrm>
            <a:off x="5410716" y="1596903"/>
            <a:ext cx="6106987" cy="3664192"/>
          </a:xfrm>
          <a:prstGeom prst="rect">
            <a:avLst/>
          </a:prstGeom>
          <a:noFill/>
        </p:spPr>
      </p:pic>
      <p:sp>
        <p:nvSpPr>
          <p:cNvPr id="288" name="Google Shape;288;p6"/>
          <p:cNvSpPr txBox="1"/>
          <p:nvPr/>
        </p:nvSpPr>
        <p:spPr>
          <a:xfrm>
            <a:off x="9617287" y="6870700"/>
            <a:ext cx="2574713" cy="2769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non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00" b="0" i="0" u="sng" strike="noStrike" cap="none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b="0" i="0" u="none" strike="noStrike" cap="none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 by Unknown Author is licensed under </a:t>
            </a:r>
            <a:r>
              <a:rPr lang="en-US" sz="700" b="0" i="0" u="sng" strike="noStrike" cap="none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187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68EAEA-CB51-4E41-BACF-068D6D41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Skills – Source: </a:t>
            </a:r>
            <a:r>
              <a:rPr lang="en-US" i="1" dirty="0"/>
              <a:t>Reality Works Inc.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54DDFE-D533-4AA4-AD3D-8D4DBECB623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172202" y="1993898"/>
            <a:ext cx="5181600" cy="4860925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r>
              <a:rPr lang="en-US" sz="11200" dirty="0"/>
              <a:t>11. Respect</a:t>
            </a:r>
          </a:p>
          <a:p>
            <a:pPr marL="114300" indent="0">
              <a:buNone/>
            </a:pPr>
            <a:r>
              <a:rPr lang="en-US" sz="11200" dirty="0"/>
              <a:t>12. Responsibility</a:t>
            </a:r>
          </a:p>
          <a:p>
            <a:pPr marL="114300" indent="0">
              <a:buNone/>
            </a:pPr>
            <a:r>
              <a:rPr lang="en-US" sz="11200" dirty="0"/>
              <a:t>13. Flexibility</a:t>
            </a:r>
          </a:p>
          <a:p>
            <a:pPr marL="114300" indent="0">
              <a:buNone/>
            </a:pPr>
            <a:r>
              <a:rPr lang="en-US" sz="11200" dirty="0"/>
              <a:t>14. Interpersonal Skills</a:t>
            </a:r>
          </a:p>
          <a:p>
            <a:pPr marL="114300" indent="0">
              <a:buNone/>
            </a:pPr>
            <a:r>
              <a:rPr lang="en-US" sz="11200" dirty="0"/>
              <a:t>15. Negotiation</a:t>
            </a:r>
          </a:p>
          <a:p>
            <a:pPr marL="114300" indent="0">
              <a:buNone/>
            </a:pPr>
            <a:r>
              <a:rPr lang="en-US" sz="11200" dirty="0"/>
              <a:t>16. Networking</a:t>
            </a:r>
          </a:p>
          <a:p>
            <a:pPr marL="114300" indent="0">
              <a:buNone/>
            </a:pPr>
            <a:r>
              <a:rPr lang="en-US" sz="11200" dirty="0"/>
              <a:t>17. Patience</a:t>
            </a:r>
          </a:p>
          <a:p>
            <a:pPr marL="114300" indent="0">
              <a:buNone/>
            </a:pPr>
            <a:r>
              <a:rPr lang="en-US" sz="11200" dirty="0"/>
              <a:t>18. Presentation Skills</a:t>
            </a:r>
          </a:p>
          <a:p>
            <a:pPr marL="114300" indent="0">
              <a:buNone/>
            </a:pPr>
            <a:r>
              <a:rPr lang="en-US" sz="11200" dirty="0"/>
              <a:t>19. Self-Confidence</a:t>
            </a:r>
          </a:p>
          <a:p>
            <a:pPr marL="114300" indent="0">
              <a:buNone/>
            </a:pPr>
            <a:r>
              <a:rPr lang="en-US" sz="11200" dirty="0"/>
              <a:t>20. Stress Management</a:t>
            </a:r>
          </a:p>
          <a:p>
            <a:pPr marL="114300" indent="0">
              <a:buNone/>
            </a:pPr>
            <a:endParaRPr lang="en-US" sz="11200" dirty="0"/>
          </a:p>
          <a:p>
            <a:pPr marL="114300" indent="0">
              <a:buNone/>
            </a:pPr>
            <a:r>
              <a:rPr lang="en-US" sz="11200" dirty="0"/>
              <a:t> </a:t>
            </a:r>
            <a:endParaRPr lang="en-US" dirty="0"/>
          </a:p>
        </p:txBody>
      </p:sp>
      <p:graphicFrame>
        <p:nvGraphicFramePr>
          <p:cNvPr id="8" name="Text Placeholder 4">
            <a:extLst>
              <a:ext uri="{FF2B5EF4-FFF2-40B4-BE49-F238E27FC236}">
                <a16:creationId xmlns:a16="http://schemas.microsoft.com/office/drawing/2014/main" id="{4A952B32-AB5E-4F43-9168-17E8B97702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562500"/>
              </p:ext>
            </p:extLst>
          </p:nvPr>
        </p:nvGraphicFramePr>
        <p:xfrm>
          <a:off x="838200" y="1825624"/>
          <a:ext cx="51816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8055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4DDD-C208-43C6-8F2F-963E749C6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3880"/>
          </a:xfrm>
        </p:spPr>
        <p:txBody>
          <a:bodyPr>
            <a:normAutofit fontScale="90000"/>
          </a:bodyPr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Century Workplace Skill Building Tips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A8406411-24AC-4EB6-93C5-02E05E331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075269"/>
              </p:ext>
            </p:extLst>
          </p:nvPr>
        </p:nvGraphicFramePr>
        <p:xfrm>
          <a:off x="617034" y="1368424"/>
          <a:ext cx="10736766" cy="483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0301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68E17-93C2-4082-BB0D-D9DC390A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Monitor Your Skill Building and Experience Acquisition Progress</a:t>
            </a:r>
          </a:p>
        </p:txBody>
      </p:sp>
      <p:pic>
        <p:nvPicPr>
          <p:cNvPr id="13" name="Picture 12" descr="Graph on document with pen">
            <a:extLst>
              <a:ext uri="{FF2B5EF4-FFF2-40B4-BE49-F238E27FC236}">
                <a16:creationId xmlns:a16="http://schemas.microsoft.com/office/drawing/2014/main" id="{7D4AE047-2C93-456F-9142-BF2C92EB9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2" r="1412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460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0402E-B8FB-4762-8337-7D56B26C4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843" y="429208"/>
            <a:ext cx="6987817" cy="6428792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ED8ADC-C408-4AF0-90E4-5D262AFB3A5C}"/>
              </a:ext>
            </a:extLst>
          </p:cNvPr>
          <p:cNvSpPr txBox="1"/>
          <p:nvPr/>
        </p:nvSpPr>
        <p:spPr>
          <a:xfrm rot="21412240">
            <a:off x="440267" y="1196622"/>
            <a:ext cx="2540000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Assess your professional </a:t>
            </a:r>
            <a:br>
              <a:rPr lang="en-US" dirty="0"/>
            </a:br>
            <a:r>
              <a:rPr lang="en-US" dirty="0"/>
              <a:t>development progress using</a:t>
            </a:r>
          </a:p>
          <a:p>
            <a:r>
              <a:rPr lang="en-US" dirty="0"/>
              <a:t>the PDEQ </a:t>
            </a:r>
          </a:p>
        </p:txBody>
      </p:sp>
    </p:spTree>
    <p:extLst>
      <p:ext uri="{BB962C8B-B14F-4D97-AF65-F5344CB8AC3E}">
        <p14:creationId xmlns:p14="http://schemas.microsoft.com/office/powerpoint/2010/main" val="2389436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152A5-8D2D-48E1-B632-85B953726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3" t="10702" r="24448" b="7444"/>
          <a:stretch/>
        </p:blipFill>
        <p:spPr>
          <a:xfrm>
            <a:off x="5134357" y="389964"/>
            <a:ext cx="6766289" cy="577504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1BC310-DE0F-48EB-835E-D4B54E0CCA80}"/>
              </a:ext>
            </a:extLst>
          </p:cNvPr>
          <p:cNvSpPr txBox="1"/>
          <p:nvPr/>
        </p:nvSpPr>
        <p:spPr>
          <a:xfrm>
            <a:off x="291354" y="558516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https://www.employableskills.com/about.asp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0843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551AF1C-B35A-49D8-AB0B-87CB13DB6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4654295" cy="6857999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br>
              <a:rPr lang="en-US" sz="1800" kern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800" kern="120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1800" kern="12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</a:rPr>
              <a:t>op skills possessed by psychology majors included customer service (57%), leadership (49%), Microsoft Office (49%), management (48%), and sales (41%). </a:t>
            </a:r>
            <a:br>
              <a:rPr lang="en-US" sz="1800" kern="1200" dirty="0">
                <a:solidFill>
                  <a:srgbClr val="92D050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800" kern="1200" dirty="0">
                <a:solidFill>
                  <a:srgbClr val="92D050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800" kern="1200" dirty="0">
                <a:solidFill>
                  <a:srgbClr val="92D050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800" kern="1200" dirty="0">
                <a:solidFill>
                  <a:srgbClr val="92D050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800" kern="1200" dirty="0">
                <a:solidFill>
                  <a:srgbClr val="92D050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800" kern="1200" dirty="0">
              <a:solidFill>
                <a:srgbClr val="92D05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source: EMSI’s skills database – EMSI is a labor market analytics organization.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Findings derived by analyzing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rofiles of individuals with psychology graduate degrees (i.e., resumes on job sites, digital profiles [LinkedIn], websites, other sources)</a:t>
            </a: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included individuals who earned psychology degrees in 1990 or later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and now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 in the workforce.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Chart source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Conroy, J, Lin, L, &amp; Stamm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(2021) cws@apa.org</a:t>
            </a:r>
          </a:p>
          <a:p>
            <a:pPr marL="0" marR="0" lvl="0" indent="-2286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C12528-76A1-4416-BF9D-617734131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7" t="30102" r="51914" b="22376"/>
          <a:stretch/>
        </p:blipFill>
        <p:spPr>
          <a:xfrm>
            <a:off x="4654296" y="129305"/>
            <a:ext cx="7452664" cy="651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09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2B9B5766-38DE-4293-B593-40F146946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268" b="71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1BE1D-F24B-4BAF-BD20-3E1F5C6C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Look for Career-Related Experience Opportunities</a:t>
            </a:r>
          </a:p>
        </p:txBody>
      </p:sp>
      <p:graphicFrame>
        <p:nvGraphicFramePr>
          <p:cNvPr id="14" name="Text Placeholder 2">
            <a:extLst>
              <a:ext uri="{FF2B5EF4-FFF2-40B4-BE49-F238E27FC236}">
                <a16:creationId xmlns:a16="http://schemas.microsoft.com/office/drawing/2014/main" id="{A56BB0BB-13CC-4E65-B365-9A3118636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56659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1837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953956" y="885825"/>
            <a:ext cx="4784019" cy="52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Source Code Pro"/>
                <a:ea typeface="Source Code Pro"/>
                <a:cs typeface="Source Code Pro"/>
                <a:sym typeface="Source Code Pro"/>
              </a:rPr>
              <a:t>Christian Trusk’s Cooperative Work Experience (CWE) Project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804672" y="338328"/>
            <a:ext cx="3877056" cy="224942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NorthBound Treatment center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804672" y="2724912"/>
            <a:ext cx="3209544" cy="1155525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indent="0" algn="l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Substance Abuse Treatment Facility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496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B14442-EDBB-4039-BDDA-E1303CBF29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75" t="37103" r="29351" b="21581"/>
          <a:stretch/>
        </p:blipFill>
        <p:spPr>
          <a:xfrm>
            <a:off x="482821" y="1583241"/>
            <a:ext cx="11314318" cy="490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A5E3FBB-7015-41DB-A6E4-DB34DBBF0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49"/>
            <a:ext cx="10515600" cy="85718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Degrees in Psychology</a:t>
            </a:r>
            <a:br>
              <a:rPr lang="en-US" dirty="0"/>
            </a:br>
            <a:r>
              <a:rPr lang="en-US" sz="2400" i="1" dirty="0">
                <a:solidFill>
                  <a:srgbClr val="92D050"/>
                </a:solidFill>
              </a:rPr>
              <a:t>Source: Center for Workforce Studies (APA)</a:t>
            </a:r>
            <a:endParaRPr lang="en-US" i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85B9AB05-2A22-4BDA-B7D0-ECDC7B69F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871442" y="685800"/>
            <a:ext cx="5038916" cy="147466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sym typeface="Pacifico"/>
              </a:rPr>
              <a:t> Northbound’s main facility</a:t>
            </a: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71442" y="2447336"/>
            <a:ext cx="5038916" cy="372486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Here they provide inpatient detox treatment and hospitalization. As many as 87 clients stay at this facility for treatment for up to 90 days.</a:t>
            </a:r>
          </a:p>
        </p:txBody>
      </p:sp>
      <p:sp>
        <p:nvSpPr>
          <p:cNvPr id="96" name="Rectangle 92">
            <a:extLst>
              <a:ext uri="{FF2B5EF4-FFF2-40B4-BE49-F238E27FC236}">
                <a16:creationId xmlns:a16="http://schemas.microsoft.com/office/drawing/2014/main" id="{D9759409-BDF8-4BFD-9AF3-4B5C04C2A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102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/>
          <a:srcRect l="37693" r="12208" b="-2"/>
          <a:stretch/>
        </p:blipFill>
        <p:spPr>
          <a:xfrm>
            <a:off x="7461069" y="685801"/>
            <a:ext cx="4117787" cy="54863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616054" y="1196622"/>
            <a:ext cx="8959892" cy="4400243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Typically, clients at this facility will get sober in the detox section in up to 10 days and then join the residential clients.</a:t>
            </a:r>
          </a:p>
          <a:p>
            <a:pPr indent="-2286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Clients spend most of the day participating in many types of group activities and therapies. </a:t>
            </a:r>
          </a:p>
          <a:p>
            <a:pPr indent="-2286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Following completion of the program, clients have many options for next steps. These include outpatient treatment, sober living environments, or transferring to another recovery treatment.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0">
            <a:extLst>
              <a:ext uri="{FF2B5EF4-FFF2-40B4-BE49-F238E27FC236}">
                <a16:creationId xmlns:a16="http://schemas.microsoft.com/office/drawing/2014/main" id="{91A1FA41-E1D1-43CF-8B3B-5E6140890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2">
            <a:extLst>
              <a:ext uri="{FF2B5EF4-FFF2-40B4-BE49-F238E27FC236}">
                <a16:creationId xmlns:a16="http://schemas.microsoft.com/office/drawing/2014/main" id="{FCC2D84B-6969-4F00-BEBA-81C2EBCD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4">
            <a:extLst>
              <a:ext uri="{FF2B5EF4-FFF2-40B4-BE49-F238E27FC236}">
                <a16:creationId xmlns:a16="http://schemas.microsoft.com/office/drawing/2014/main" id="{B0D282BE-4461-4794-89A5-394723CDF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600" y="1371601"/>
            <a:ext cx="3354572" cy="4114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1334279" y="1371599"/>
            <a:ext cx="3648268" cy="346165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  <a:buSzPct val="27653"/>
            </a:pPr>
            <a:r>
              <a: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sym typeface="Spectral"/>
              </a:rPr>
              <a:t>Cooperative work experience agreement:</a:t>
            </a:r>
            <a:br>
              <a: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sym typeface="Spectral"/>
              </a:rPr>
            </a:br>
            <a:br>
              <a: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sym typeface="Spectral"/>
              </a:rPr>
            </a:br>
            <a:r>
              <a: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sym typeface="Spectral"/>
              </a:rPr>
              <a:t>1 unit of college credit for volunteering 60 hours</a:t>
            </a:r>
            <a:br>
              <a: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sym typeface="Spectral"/>
              </a:rPr>
            </a:br>
            <a:br>
              <a: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sym typeface="Spectral"/>
              </a:rPr>
            </a:br>
            <a:r>
              <a: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  <a:sym typeface="Spectral"/>
              </a:rPr>
              <a:t>3 learning objectives</a:t>
            </a: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5691673" y="871442"/>
            <a:ext cx="6298163" cy="511511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sz="17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                Christian’s 3 learning objectives:</a:t>
            </a:r>
          </a:p>
          <a:p>
            <a:pPr marL="1333470" indent="-34290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-US" sz="17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Learn about the process of mental health assessment and diagnostics through on-the-job training and experiences.</a:t>
            </a:r>
            <a:br>
              <a:rPr lang="en-US" sz="17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sz="17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1333470" indent="-342900">
              <a:buSzPct val="100000"/>
              <a:buFont typeface="+mj-lt"/>
              <a:buAutoNum type="arabicPeriod"/>
            </a:pPr>
            <a:r>
              <a:rPr lang="en-US" sz="17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Acquire the experience of working with individuals struggling with addiction and mental health.</a:t>
            </a:r>
            <a:br>
              <a:rPr lang="en-US" sz="17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sz="1700" b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 marL="1333470" indent="-342900">
              <a:buSzPct val="100000"/>
              <a:buFont typeface="+mj-lt"/>
              <a:buAutoNum type="arabicPeriod"/>
            </a:pPr>
            <a:r>
              <a:rPr lang="en-US" sz="170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Learn to speak and write clinically about mental health and addiction cases.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">
                <a:latin typeface="Spectral"/>
                <a:ea typeface="Spectral"/>
                <a:cs typeface="Spectral"/>
                <a:sym typeface="Spectral"/>
              </a:rPr>
              <a:t>Working at Northbound</a:t>
            </a:r>
            <a:endParaRPr dirty="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15599" y="1341767"/>
            <a:ext cx="11411933" cy="510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My time working at Northbound has been extremely enjoyable and more informative than any regular class ever I’ve taken!!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aphicFrame>
        <p:nvGraphicFramePr>
          <p:cNvPr id="86" name="Google Shape;84;p17">
            <a:extLst>
              <a:ext uri="{FF2B5EF4-FFF2-40B4-BE49-F238E27FC236}">
                <a16:creationId xmlns:a16="http://schemas.microsoft.com/office/drawing/2014/main" id="{912E5805-C7DB-4C0B-809A-9F2C5005A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544192"/>
              </p:ext>
            </p:extLst>
          </p:nvPr>
        </p:nvGraphicFramePr>
        <p:xfrm>
          <a:off x="605365" y="2409767"/>
          <a:ext cx="11032400" cy="4122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415600" y="-117533"/>
            <a:ext cx="11360800" cy="106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SzPts val="990"/>
            </a:pPr>
            <a:r>
              <a:rPr lang="en-US" sz="4640" dirty="0">
                <a:latin typeface="Spectral"/>
                <a:ea typeface="Spectral"/>
                <a:cs typeface="Spectral"/>
                <a:sym typeface="Spectral"/>
              </a:rPr>
              <a:t>What I’ve Learned by Volunteering for Cooperative Work Experience </a:t>
            </a:r>
          </a:p>
        </p:txBody>
      </p:sp>
      <p:graphicFrame>
        <p:nvGraphicFramePr>
          <p:cNvPr id="92" name="Google Shape;90;p18">
            <a:extLst>
              <a:ext uri="{FF2B5EF4-FFF2-40B4-BE49-F238E27FC236}">
                <a16:creationId xmlns:a16="http://schemas.microsoft.com/office/drawing/2014/main" id="{493553B3-6508-4A33-A2F9-5F9333D54A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608102"/>
              </p:ext>
            </p:extLst>
          </p:nvPr>
        </p:nvGraphicFramePr>
        <p:xfrm>
          <a:off x="140800" y="1341767"/>
          <a:ext cx="12051200" cy="47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" name="Rectangle 10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Freeform: Shape 10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  <a:buSzPts val="990"/>
            </a:pPr>
            <a: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Spectral"/>
              </a:rPr>
              <a:t>Should you take cooperative work experience?</a:t>
            </a:r>
          </a:p>
        </p:txBody>
      </p:sp>
      <p:sp>
        <p:nvSpPr>
          <p:cNvPr id="105" name="Arc 10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indent="0">
              <a:buNone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Absolutely!!! I can’t advocate for this class enough!!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 this class was the best thing I could have done for my education and Future!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has taught me more than any other class! Also, it was exceedingly fun!</a:t>
            </a:r>
          </a:p>
          <a:p>
            <a:pPr marL="0" indent="-22860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bstract background of blue mesh and nodes">
            <a:extLst>
              <a:ext uri="{FF2B5EF4-FFF2-40B4-BE49-F238E27FC236}">
                <a16:creationId xmlns:a16="http://schemas.microsoft.com/office/drawing/2014/main" id="{0547BCED-506A-49B0-B0EE-822788783D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DCD64-4F27-4607-A95E-E479421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Take Advantage of Career Resources</a:t>
            </a:r>
          </a:p>
        </p:txBody>
      </p:sp>
    </p:spTree>
    <p:extLst>
      <p:ext uri="{BB962C8B-B14F-4D97-AF65-F5344CB8AC3E}">
        <p14:creationId xmlns:p14="http://schemas.microsoft.com/office/powerpoint/2010/main" val="3888610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EBE6B-F743-4F71-8C93-D2517D0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0"/>
              </a:spcBef>
            </a:pP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Percentage of Employers Indicating They Would Be “Much More Likely to Consider” Hiring College Graduates With The Following Experiences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Source: 2021 AAC&amp;U Survey</a:t>
            </a: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5FC81-55FE-42F0-A35C-7CAD940FE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2" t="36282" r="48572" b="14183"/>
          <a:stretch/>
        </p:blipFill>
        <p:spPr>
          <a:xfrm>
            <a:off x="5682342" y="201315"/>
            <a:ext cx="4683967" cy="64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77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80FAA-C2B4-4875-AE16-05D757BB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33" y="2218655"/>
            <a:ext cx="4343688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Graduate School Information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A3335-5ACC-4D54-8068-3688D1A90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567" y="106476"/>
            <a:ext cx="3588200" cy="1812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C946E-D97D-41E6-B7EE-D36ED1155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4" r="16574" b="13547"/>
          <a:stretch/>
        </p:blipFill>
        <p:spPr>
          <a:xfrm>
            <a:off x="6874301" y="2024994"/>
            <a:ext cx="4811466" cy="238003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8846BF-5126-41C7-8009-9F2650433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981" y="4555296"/>
            <a:ext cx="6260002" cy="197190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142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0D7C0CB9-1B26-4A22-A90B-1EE6BFFD5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8143209-FADD-4B7E-A49A-BBA97A4E6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444035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6E425-8CA4-4666-9532-DBA04CFA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56" y="1044054"/>
            <a:ext cx="4605866" cy="4973974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Meet Kari Tucker (PhD, MA), Psi Beta Advisor at Irvine Valley College (CA) Since 2001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3B533-D464-4B10-B871-9317C82D0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75" r="-3" b="9134"/>
          <a:stretch/>
        </p:blipFill>
        <p:spPr>
          <a:xfrm>
            <a:off x="7699467" y="1225740"/>
            <a:ext cx="2203260" cy="2203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1A648-09EC-45DE-AE17-205444DAB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5590" y="3814548"/>
            <a:ext cx="5935625" cy="2265529"/>
          </a:xfrm>
        </p:spPr>
        <p:txBody>
          <a:bodyPr anchor="t"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A personal story video about her experience of preparing and applying to graduate school. </a:t>
            </a:r>
          </a:p>
          <a:p>
            <a:pPr marL="11430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If you plan to attend graduate school, this </a:t>
            </a:r>
            <a:r>
              <a:rPr lang="en-US" sz="2000" i="1" dirty="0">
                <a:solidFill>
                  <a:schemeClr val="accent2"/>
                </a:solidFill>
              </a:rPr>
              <a:t>presentation is full of important tips and advice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  <a:hlinkClick r:id="rId3"/>
              </a:rPr>
              <a:t>Considering and Getting into Graduate School: Information and Tips I Wish I Had as an Early Undergraduate Student </a:t>
            </a:r>
            <a:r>
              <a:rPr lang="en-US" sz="2000" dirty="0">
                <a:solidFill>
                  <a:schemeClr val="bg1"/>
                </a:solidFill>
              </a:rPr>
              <a:t> Video by  Kari Tucker</a:t>
            </a:r>
          </a:p>
          <a:p>
            <a:pPr marL="11430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6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6" name="Rectangle 102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" name="Google Shape;286;p6"/>
          <p:cNvSpPr txBox="1">
            <a:spLocks noGrp="1"/>
          </p:cNvSpPr>
          <p:nvPr>
            <p:ph type="title"/>
          </p:nvPr>
        </p:nvSpPr>
        <p:spPr>
          <a:xfrm rot="21167057">
            <a:off x="660184" y="2443850"/>
            <a:ext cx="3373905" cy="127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2800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Career Information for Students with a BA in Psychology</a:t>
            </a:r>
          </a:p>
        </p:txBody>
      </p:sp>
      <p:pic>
        <p:nvPicPr>
          <p:cNvPr id="287" name="Google Shape;287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tretch/>
        </p:blipFill>
        <p:spPr>
          <a:xfrm>
            <a:off x="5410716" y="1596903"/>
            <a:ext cx="6106987" cy="3664192"/>
          </a:xfrm>
          <a:prstGeom prst="rect">
            <a:avLst/>
          </a:prstGeom>
          <a:noFill/>
        </p:spPr>
      </p:pic>
      <p:sp>
        <p:nvSpPr>
          <p:cNvPr id="288" name="Google Shape;288;p6"/>
          <p:cNvSpPr txBox="1"/>
          <p:nvPr/>
        </p:nvSpPr>
        <p:spPr>
          <a:xfrm>
            <a:off x="9617287" y="6870700"/>
            <a:ext cx="2574713" cy="2769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non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700" b="0" i="0" u="sng" strike="noStrike" cap="none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b="0" i="0" u="none" strike="noStrike" cap="none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rPr>
              <a:t> by Unknown Author is licensed under </a:t>
            </a:r>
            <a:r>
              <a:rPr lang="en-US" sz="700" b="0" i="0" u="sng" strike="noStrike" cap="none" dirty="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 dirty="0">
              <a:solidFill>
                <a:srgbClr val="FFFFFF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0D7C0CB9-1B26-4A22-A90B-1EE6BFFD5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8143209-FADD-4B7E-A49A-BBA97A4E6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444035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6E425-8CA4-4666-9532-DBA04CFA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56" y="1044054"/>
            <a:ext cx="4605866" cy="4973974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Meet Bari Rudmann (MA, MFT) </a:t>
            </a:r>
            <a:br>
              <a:rPr lang="en-US" sz="3200" dirty="0">
                <a:solidFill>
                  <a:schemeClr val="bg1">
                    <a:alpha val="60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alpha val="60000"/>
                  </a:schemeClr>
                </a:solidFill>
              </a:rPr>
              <a:t>Academic counselor (retired) at Irvine Valley College (CA)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1A648-09EC-45DE-AE17-205444DAB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5590" y="3814548"/>
            <a:ext cx="5935625" cy="2265529"/>
          </a:xfrm>
        </p:spPr>
        <p:txBody>
          <a:bodyPr anchor="t"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The Curriculum Vitae (CV) – a Video</a:t>
            </a:r>
          </a:p>
          <a:p>
            <a:pPr marL="11430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A CV is a perfect way to continually monitor and update  your professional development progress.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If you “skillify” it, your CV will strengthen you chances of being hired. </a:t>
            </a:r>
            <a:br>
              <a:rPr lang="en-US" sz="2000" dirty="0">
                <a:solidFill>
                  <a:schemeClr val="accent2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  <a:hlinkClick r:id="rId2"/>
              </a:rPr>
              <a:t>Curriculum Vitae </a:t>
            </a:r>
            <a:r>
              <a:rPr lang="en-US" sz="2000" dirty="0">
                <a:solidFill>
                  <a:schemeClr val="bg1"/>
                </a:solidFill>
              </a:rPr>
              <a:t>– A Video by Bari Rudmann</a:t>
            </a:r>
          </a:p>
        </p:txBody>
      </p:sp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108C56F-778F-4BCB-B478-8956501AB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906" y="777923"/>
            <a:ext cx="1740991" cy="26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55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DA56FF-76A1-4713-A9B8-9505A5090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00" y="123767"/>
            <a:ext cx="11360800" cy="1068000"/>
          </a:xfrm>
        </p:spPr>
        <p:txBody>
          <a:bodyPr/>
          <a:lstStyle/>
          <a:p>
            <a:r>
              <a:rPr lang="en-US" dirty="0"/>
              <a:t>Drew Appleby’s Career Exploration Resource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ECF155-A5D8-4DC6-865B-9ECECF53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6" t="29923" r="50908" b="28684"/>
          <a:stretch/>
        </p:blipFill>
        <p:spPr>
          <a:xfrm>
            <a:off x="217610" y="900983"/>
            <a:ext cx="8115308" cy="5576017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3B64D3-7734-4254-8521-D890BAE439CC}"/>
              </a:ext>
            </a:extLst>
          </p:cNvPr>
          <p:cNvSpPr txBox="1"/>
          <p:nvPr/>
        </p:nvSpPr>
        <p:spPr>
          <a:xfrm rot="466374">
            <a:off x="8482636" y="1885806"/>
            <a:ext cx="3324676" cy="954107"/>
          </a:xfrm>
          <a:prstGeom prst="rect">
            <a:avLst/>
          </a:prstGeom>
          <a:gradFill>
            <a:gsLst>
              <a:gs pos="12000">
                <a:schemeClr val="accent4">
                  <a:lumMod val="20000"/>
                  <a:lumOff val="80000"/>
                </a:schemeClr>
              </a:gs>
              <a:gs pos="84000">
                <a:srgbClr val="A9BEE4"/>
              </a:gs>
              <a:gs pos="83000">
                <a:srgbClr val="A9BEE4"/>
              </a:gs>
              <a:gs pos="95000">
                <a:srgbClr val="C5D3ED"/>
              </a:gs>
            </a:gsLst>
            <a:lin ang="5400000" scaled="0"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An Online Career-Exploration Resource for Psychology Majors – A comprehensive resource by Drew Appleby (This is amazing!)</a:t>
            </a:r>
          </a:p>
        </p:txBody>
      </p:sp>
    </p:spTree>
    <p:extLst>
      <p:ext uri="{BB962C8B-B14F-4D97-AF65-F5344CB8AC3E}">
        <p14:creationId xmlns:p14="http://schemas.microsoft.com/office/powerpoint/2010/main" val="3327363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3A31-B660-45F8-82EF-5182E2F6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 Category Bring Up These Links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6CED-6EFF-4A1F-9078-C93259197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6656" r="15192" b="2682"/>
          <a:stretch/>
        </p:blipFill>
        <p:spPr>
          <a:xfrm>
            <a:off x="1828800" y="1219200"/>
            <a:ext cx="8510954" cy="534572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213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3A31-B660-45F8-82EF-5182E2F6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Clicking on the Human Resource Category Bring Up These Links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6CED-6EFF-4A1F-9078-C93259197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16656" r="15192" b="2682"/>
          <a:stretch/>
        </p:blipFill>
        <p:spPr>
          <a:xfrm>
            <a:off x="1828800" y="1219200"/>
            <a:ext cx="8510954" cy="534572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FDC63F-8E72-4CC9-98CC-8A6DC51E3F18}"/>
              </a:ext>
            </a:extLst>
          </p:cNvPr>
          <p:cNvSpPr/>
          <p:nvPr/>
        </p:nvSpPr>
        <p:spPr>
          <a:xfrm>
            <a:off x="6334125" y="4210050"/>
            <a:ext cx="3648075" cy="14287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05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49930-EB02-4EC4-8647-389FC1232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8233"/>
            <a:ext cx="11662100" cy="445360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u="none" strike="noStrike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Training and Development Manager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O*NET:</a:t>
            </a: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http://www.onetonline.org/link/summary/11-3131.00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OOH: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http://www.bls.gov/OOH/management/training-and-development-managers.htm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 Card:</a:t>
            </a: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https://resources.workable.com/training-manager-job-description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 Card: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http://www.americasjobexchange.com/training-and-development-manager-job-description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 Card: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https://www.totaljobs.com/careers-advice/job-profile/HR-jobs/training-and-development-manager-job-description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96" lvl="1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 Card: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http://www.onlinehumanresources.net/human-resources-training-and-development.html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96" lvl="1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https://www.youtube.com/watch?v=FJ-QUSo-9g4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96" lvl="1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https://www.youtube.com/watch?v=85RVEas4AXs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96" lvl="1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https://www.youtube.com/watch?v=VjRJOCR5q3g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517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2E0A6-19D8-465C-8C49-71E54DB3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49930-EB02-4EC4-8647-389FC1232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8233"/>
            <a:ext cx="11662100" cy="4453600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1600" b="1" u="none" strike="noStrike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Training and Development Manager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O*NET:</a:t>
            </a: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http://www.onetonline.org/link/summary/11-3131.00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OOH: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http://www.bls.gov/OOH/management/training-and-development-managers.htm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 Card:</a:t>
            </a: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https://resources.workable.com/training-manager-job-description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 Card: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http://www.americasjobexchange.com/training-and-development-manager-job-description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 Card: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https://www.totaljobs.com/careers-advice/job-profile/HR-jobs/training-and-development-manager-job-description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96" lvl="1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 Card: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http://www.onlinehumanresources.net/human-resources-training-and-development.html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96" lvl="1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https://www.youtube.com/watch?v=FJ-QUSo-9g4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96" lvl="1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https://www.youtube.com/watch?v=85RVEas4AXs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96" lvl="1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Video: </a:t>
            </a:r>
            <a:r>
              <a:rPr lang="en-US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https://www.youtube.com/watch?v=VjRJOCR5q3g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7D541-2DF2-4FAF-9DF2-511EB23ECF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08" t="9679" r="27692" b="12988"/>
          <a:stretch/>
        </p:blipFill>
        <p:spPr>
          <a:xfrm>
            <a:off x="7022123" y="4274786"/>
            <a:ext cx="3458308" cy="210257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12553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B29EB-9E56-424E-94A1-48C68624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055" y="793073"/>
            <a:ext cx="4824615" cy="2579810"/>
          </a:xfrm>
          <a:solidFill>
            <a:schemeClr val="bg2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en-US" sz="2000" dirty="0"/>
              <a:t>O*NET also provides, for this occupation: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Interests</a:t>
            </a:r>
            <a:br>
              <a:rPr lang="en-US" sz="2000" dirty="0"/>
            </a:br>
            <a:r>
              <a:rPr lang="en-US" sz="2000" dirty="0"/>
              <a:t>Work Styles</a:t>
            </a:r>
            <a:br>
              <a:rPr lang="en-US" sz="2000" dirty="0"/>
            </a:br>
            <a:r>
              <a:rPr lang="en-US" sz="2000" dirty="0"/>
              <a:t>Work Values</a:t>
            </a:r>
            <a:br>
              <a:rPr lang="en-US" sz="2000" dirty="0"/>
            </a:br>
            <a:r>
              <a:rPr lang="en-US" sz="2000" dirty="0"/>
              <a:t>Related Occupations</a:t>
            </a:r>
            <a:br>
              <a:rPr lang="en-US" sz="2000" dirty="0"/>
            </a:br>
            <a:r>
              <a:rPr lang="en-US" sz="2000" dirty="0"/>
              <a:t>Wage and Employment Trends by State and Zip Code</a:t>
            </a:r>
            <a:br>
              <a:rPr lang="en-US" sz="2000" dirty="0"/>
            </a:br>
            <a:r>
              <a:rPr lang="en-US" sz="2000" dirty="0"/>
              <a:t>Sources of Additional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3346D-8E35-4D90-8984-D3E8161AA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638233"/>
            <a:ext cx="6196215" cy="4829300"/>
          </a:xfrm>
        </p:spPr>
        <p:txBody>
          <a:bodyPr/>
          <a:lstStyle/>
          <a:p>
            <a:pPr marL="152396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8D19B-ED37-4CEE-9966-6760E0382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58" t="9679" r="23077"/>
          <a:stretch/>
        </p:blipFill>
        <p:spPr>
          <a:xfrm>
            <a:off x="415600" y="390467"/>
            <a:ext cx="6506308" cy="596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53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7B07-DFD4-4474-B514-52A7F43A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0"/>
            <a:ext cx="11756571" cy="1325563"/>
          </a:xfrm>
        </p:spPr>
        <p:txBody>
          <a:bodyPr/>
          <a:lstStyle/>
          <a:p>
            <a:pPr algn="ctr"/>
            <a:r>
              <a:rPr lang="en-US" dirty="0"/>
              <a:t>Career and Professional Development Resources</a:t>
            </a:r>
            <a:br>
              <a:rPr lang="en-US" dirty="0"/>
            </a:br>
            <a:r>
              <a:rPr lang="en-US" dirty="0">
                <a:hlinkClick r:id="rId2"/>
              </a:rPr>
              <a:t>https://psibeta.org/6909-2/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FB233-37C1-4CA9-80F7-54099D828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233" y="1387086"/>
            <a:ext cx="10515600" cy="4351338"/>
          </a:xfrm>
        </p:spPr>
        <p:txBody>
          <a:bodyPr>
            <a:normAutofit fontScale="47500" lnSpcReduction="20000"/>
          </a:bodyPr>
          <a:lstStyle/>
          <a:p>
            <a:pPr marL="114300" indent="0">
              <a:buNone/>
            </a:pPr>
            <a:r>
              <a:rPr lang="en-US" sz="2900" dirty="0"/>
              <a:t>Videos</a:t>
            </a:r>
            <a:endParaRPr lang="en-US" sz="2900" dirty="0">
              <a:hlinkClick r:id="rId3"/>
            </a:endParaRPr>
          </a:p>
          <a:p>
            <a:r>
              <a:rPr lang="en-US" dirty="0">
                <a:hlinkClick r:id="rId3"/>
              </a:rPr>
              <a:t>Curriculum Vitae video</a:t>
            </a:r>
            <a:r>
              <a:rPr lang="en-US" dirty="0"/>
              <a:t> – Bari Rudmann</a:t>
            </a:r>
          </a:p>
          <a:p>
            <a:r>
              <a:rPr lang="en-US" dirty="0">
                <a:hlinkClick r:id="rId4"/>
              </a:rPr>
              <a:t>Preparing for and Getting Into Graduate School video </a:t>
            </a:r>
            <a:r>
              <a:rPr lang="en-US" dirty="0"/>
              <a:t>– Kari Tucker</a:t>
            </a:r>
          </a:p>
          <a:p>
            <a:pPr marL="114300" indent="0">
              <a:buNone/>
            </a:pPr>
            <a:r>
              <a:rPr lang="en-US" sz="2900" dirty="0"/>
              <a:t>Self-Assessment Professional Development / Career Readiness Tools</a:t>
            </a:r>
            <a:endParaRPr lang="en-US" dirty="0">
              <a:hlinkClick r:id="rId5"/>
            </a:endParaRPr>
          </a:p>
          <a:p>
            <a:r>
              <a:rPr lang="en-US" dirty="0">
                <a:hlinkClick r:id="rId5"/>
              </a:rPr>
              <a:t>Professional Development Experiences Checklist </a:t>
            </a:r>
            <a:r>
              <a:rPr lang="en-US" dirty="0"/>
              <a:t>(PDEC) – Jerry Rudmann</a:t>
            </a:r>
          </a:p>
          <a:p>
            <a:r>
              <a:rPr lang="en-US" dirty="0">
                <a:hlinkClick r:id="rId6"/>
              </a:rPr>
              <a:t>The Employable Skills Self-Efficacy Survey </a:t>
            </a:r>
            <a:r>
              <a:rPr lang="en-US" dirty="0"/>
              <a:t>(ESSES) – Natalie Ciarocco &amp; David Strohmetz (online self-assessment – are you employable?)</a:t>
            </a:r>
          </a:p>
          <a:p>
            <a:pPr marL="114300" indent="0">
              <a:buNone/>
            </a:pPr>
            <a:r>
              <a:rPr lang="en-US" sz="2900" dirty="0"/>
              <a:t>Workplace Readiness Documents from APA’s 21</a:t>
            </a:r>
            <a:r>
              <a:rPr lang="en-US" sz="2900" baseline="30000" dirty="0"/>
              <a:t>st</a:t>
            </a:r>
            <a:r>
              <a:rPr lang="en-US" sz="2900" dirty="0"/>
              <a:t> Century Workforce Skills Task Force</a:t>
            </a:r>
            <a:endParaRPr lang="en-US" sz="2900" dirty="0">
              <a:hlinkClick r:id="rId7"/>
            </a:endParaRPr>
          </a:p>
          <a:p>
            <a:r>
              <a:rPr lang="en-US" dirty="0">
                <a:hlinkClick r:id="rId7"/>
              </a:rPr>
              <a:t>A Skills-Based Cover Letter</a:t>
            </a:r>
            <a:r>
              <a:rPr lang="en-US" dirty="0"/>
              <a:t> – Produced by APA’s 21</a:t>
            </a:r>
            <a:r>
              <a:rPr lang="en-US" baseline="30000" dirty="0"/>
              <a:t>st</a:t>
            </a:r>
            <a:r>
              <a:rPr lang="en-US" dirty="0"/>
              <a:t> Century Workforce Skills Task Force</a:t>
            </a:r>
          </a:p>
          <a:p>
            <a:r>
              <a:rPr lang="en-US" dirty="0">
                <a:hlinkClick r:id="rId8"/>
              </a:rPr>
              <a:t>A Skills-Based Resume / CV </a:t>
            </a:r>
            <a:r>
              <a:rPr lang="en-US" dirty="0"/>
              <a:t>– Produced by APA’s 21</a:t>
            </a:r>
            <a:r>
              <a:rPr lang="en-US" baseline="30000" dirty="0"/>
              <a:t>st</a:t>
            </a:r>
            <a:r>
              <a:rPr lang="en-US" dirty="0"/>
              <a:t> Century Workforce Skills Task Force</a:t>
            </a:r>
          </a:p>
          <a:p>
            <a:r>
              <a:rPr lang="en-US" dirty="0">
                <a:hlinkClick r:id="rId9"/>
              </a:rPr>
              <a:t>An Online Career-Exploration Resource for Psychology Majors </a:t>
            </a:r>
            <a:r>
              <a:rPr lang="en-US" dirty="0"/>
              <a:t>– A comprehensive resource by Drew Appleby (This is amazing!)</a:t>
            </a:r>
          </a:p>
          <a:p>
            <a:pPr marL="114300" indent="0">
              <a:buNone/>
            </a:pPr>
            <a:r>
              <a:rPr lang="en-US" sz="2900" dirty="0"/>
              <a:t>Valuable Career Exploration Resources</a:t>
            </a:r>
          </a:p>
          <a:p>
            <a:r>
              <a:rPr lang="en-US" dirty="0"/>
              <a:t>US Census Bureau – Interactive Display “Where do College Graduates Work?” </a:t>
            </a:r>
            <a:r>
              <a:rPr lang="en-US" dirty="0">
                <a:hlinkClick r:id="rId10"/>
              </a:rPr>
              <a:t>https://www.census.gov/dataviz/visualizations/stem/stem-html/</a:t>
            </a:r>
            <a:endParaRPr lang="en-US" dirty="0"/>
          </a:p>
          <a:p>
            <a:r>
              <a:rPr lang="en-US" dirty="0"/>
              <a:t>Careers in Psychology – A 29-page booklet from the American Psychological Association. It gives a good overview of a variety of career paths for students who earn a graduate degree (MA or PhD) in psychology. Free download at </a:t>
            </a:r>
            <a:r>
              <a:rPr lang="en-US" dirty="0">
                <a:hlinkClick r:id="rId11"/>
              </a:rPr>
              <a:t>https://www.apa.org/careers/resources/guides/careers.pdf</a:t>
            </a:r>
            <a:endParaRPr lang="en-US" dirty="0"/>
          </a:p>
          <a:p>
            <a:r>
              <a:rPr lang="en-US" dirty="0"/>
              <a:t>O*NET – on online career exploration tool – </a:t>
            </a:r>
            <a:r>
              <a:rPr lang="en-US" dirty="0">
                <a:hlinkClick r:id="rId12"/>
              </a:rPr>
              <a:t>https://www.onetonline.org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6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A9D0-AE26-4A15-9795-260539B9C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2DC71-5618-4101-A0CD-E65900D6C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Self-regulation is one of psychology’s gifts</a:t>
            </a:r>
          </a:p>
          <a:p>
            <a:pPr lvl="1"/>
            <a:r>
              <a:rPr lang="en-US" dirty="0"/>
              <a:t>Time management</a:t>
            </a:r>
          </a:p>
          <a:p>
            <a:pPr lvl="1"/>
            <a:r>
              <a:rPr lang="en-US" dirty="0"/>
              <a:t>Sleep, diet, exercise</a:t>
            </a:r>
          </a:p>
          <a:p>
            <a:pPr lvl="1"/>
            <a:r>
              <a:rPr lang="en-US" dirty="0"/>
              <a:t>Growth mindset (Dweck)</a:t>
            </a:r>
          </a:p>
          <a:p>
            <a:pPr lvl="1"/>
            <a:r>
              <a:rPr lang="en-US" dirty="0"/>
              <a:t>Evidence-based study strategies</a:t>
            </a:r>
          </a:p>
          <a:p>
            <a:r>
              <a:rPr lang="en-US" dirty="0">
                <a:solidFill>
                  <a:schemeClr val="bg2"/>
                </a:solidFill>
              </a:rPr>
              <a:t>Take full control of your own self-development </a:t>
            </a:r>
          </a:p>
          <a:p>
            <a:pPr lvl="1"/>
            <a:r>
              <a:rPr lang="en-US" dirty="0"/>
              <a:t>If you don’t have a plan for yourself, then you will become part of someone else’s plan. </a:t>
            </a:r>
          </a:p>
          <a:p>
            <a:r>
              <a:rPr lang="en-US" dirty="0"/>
              <a:t>The Razor’s Edge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Graphic 4" descr="Reflection outline">
            <a:extLst>
              <a:ext uri="{FF2B5EF4-FFF2-40B4-BE49-F238E27FC236}">
                <a16:creationId xmlns:a16="http://schemas.microsoft.com/office/drawing/2014/main" id="{05433DD6-CADA-41FA-9F76-8CDB7B8E0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2118" y="3727717"/>
            <a:ext cx="914400" cy="914400"/>
          </a:xfrm>
          <a:prstGeom prst="rect">
            <a:avLst/>
          </a:prstGeom>
        </p:spPr>
      </p:pic>
      <p:pic>
        <p:nvPicPr>
          <p:cNvPr id="7" name="Graphic 6" descr="Monthly calendar outline">
            <a:extLst>
              <a:ext uri="{FF2B5EF4-FFF2-40B4-BE49-F238E27FC236}">
                <a16:creationId xmlns:a16="http://schemas.microsoft.com/office/drawing/2014/main" id="{43AF848C-DBBB-471B-A3DB-615926154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4836" y="2291576"/>
            <a:ext cx="914400" cy="914400"/>
          </a:xfrm>
          <a:prstGeom prst="rect">
            <a:avLst/>
          </a:prstGeom>
        </p:spPr>
      </p:pic>
      <p:pic>
        <p:nvPicPr>
          <p:cNvPr id="9" name="Graphic 8" descr="Hourglass Full with solid fill">
            <a:extLst>
              <a:ext uri="{FF2B5EF4-FFF2-40B4-BE49-F238E27FC236}">
                <a16:creationId xmlns:a16="http://schemas.microsoft.com/office/drawing/2014/main" id="{71BCFAA8-F22D-4406-BDD9-4972AC732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5278" y="2423997"/>
            <a:ext cx="649558" cy="649558"/>
          </a:xfrm>
          <a:prstGeom prst="rect">
            <a:avLst/>
          </a:prstGeom>
        </p:spPr>
      </p:pic>
      <p:pic>
        <p:nvPicPr>
          <p:cNvPr id="11" name="Picture 10" descr="Healthy Mr. Feels">
            <a:extLst>
              <a:ext uri="{FF2B5EF4-FFF2-40B4-BE49-F238E27FC236}">
                <a16:creationId xmlns:a16="http://schemas.microsoft.com/office/drawing/2014/main" id="{8CF78D43-A56E-424C-AE63-A5F61DF5F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8436" y="1883626"/>
            <a:ext cx="1456164" cy="1456164"/>
          </a:xfrm>
          <a:prstGeom prst="rect">
            <a:avLst/>
          </a:prstGeom>
        </p:spPr>
      </p:pic>
      <p:pic>
        <p:nvPicPr>
          <p:cNvPr id="13" name="Picture 12" descr="Workout Teodor the Cat">
            <a:extLst>
              <a:ext uri="{FF2B5EF4-FFF2-40B4-BE49-F238E27FC236}">
                <a16:creationId xmlns:a16="http://schemas.microsoft.com/office/drawing/2014/main" id="{C865104E-C0CF-4410-9419-1CA06C015D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9236" y="2062589"/>
            <a:ext cx="1219200" cy="1219200"/>
          </a:xfrm>
          <a:prstGeom prst="rect">
            <a:avLst/>
          </a:prstGeom>
        </p:spPr>
      </p:pic>
      <p:pic>
        <p:nvPicPr>
          <p:cNvPr id="15" name="Graphic 14" descr="Sleep with solid fill">
            <a:extLst>
              <a:ext uri="{FF2B5EF4-FFF2-40B4-BE49-F238E27FC236}">
                <a16:creationId xmlns:a16="http://schemas.microsoft.com/office/drawing/2014/main" id="{7292619B-24E9-447E-92DE-135F6642F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68436" y="2214989"/>
            <a:ext cx="914400" cy="914400"/>
          </a:xfrm>
          <a:prstGeom prst="rect">
            <a:avLst/>
          </a:prstGeom>
        </p:spPr>
      </p:pic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D6FAD7E2-1220-44AA-B911-468AEBD57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11961" y="5117598"/>
            <a:ext cx="2575519" cy="144872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Open book with table lamp, books, pen and pencil">
            <a:extLst>
              <a:ext uri="{FF2B5EF4-FFF2-40B4-BE49-F238E27FC236}">
                <a16:creationId xmlns:a16="http://schemas.microsoft.com/office/drawing/2014/main" id="{C952D8F3-BE07-4B10-B87D-D857EE0AE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22794" y="300879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D59C-393F-4E9B-B22B-0CF83ECE4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Your Attention!!!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FB42D-8FFF-42B0-897C-FC7402C78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9AF0F-634A-45F0-842E-E03838AFB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33058" y="2646384"/>
            <a:ext cx="2466975" cy="184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19E7-F2D3-43DE-A046-2770801FF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9451" y="1923112"/>
            <a:ext cx="4852747" cy="36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2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5EED-F4AE-4A13-80E5-A62A6B67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563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Psychology BA Outcomes (2017)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5EA86C2-88D2-4B09-8FD2-CD0FE9050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682091"/>
              </p:ext>
            </p:extLst>
          </p:nvPr>
        </p:nvGraphicFramePr>
        <p:xfrm>
          <a:off x="1813767" y="1026368"/>
          <a:ext cx="8564465" cy="5699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CB4469E-7F21-4AE6-9847-98EF23FAFF13}"/>
              </a:ext>
            </a:extLst>
          </p:cNvPr>
          <p:cNvSpPr txBox="1"/>
          <p:nvPr/>
        </p:nvSpPr>
        <p:spPr>
          <a:xfrm>
            <a:off x="10627568" y="5859624"/>
            <a:ext cx="1063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CWS @ APA</a:t>
            </a:r>
          </a:p>
        </p:txBody>
      </p:sp>
    </p:spTree>
    <p:extLst>
      <p:ext uri="{BB962C8B-B14F-4D97-AF65-F5344CB8AC3E}">
        <p14:creationId xmlns:p14="http://schemas.microsoft.com/office/powerpoint/2010/main" val="73093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BE9F8EC-58F2-4125-B2CE-A9472D920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04E628-0B01-47EF-B5CD-B7533AC6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Examples of Psychology-Related Careers </a:t>
            </a:r>
          </a:p>
        </p:txBody>
      </p:sp>
      <p:grpSp>
        <p:nvGrpSpPr>
          <p:cNvPr id="60" name="Group 20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Isosceles Triangle 22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2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4" name="Text Placeholder 2">
            <a:extLst>
              <a:ext uri="{FF2B5EF4-FFF2-40B4-BE49-F238E27FC236}">
                <a16:creationId xmlns:a16="http://schemas.microsoft.com/office/drawing/2014/main" id="{77405E6D-2B64-43B8-A64B-12103948C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842761"/>
              </p:ext>
            </p:extLst>
          </p:nvPr>
        </p:nvGraphicFramePr>
        <p:xfrm>
          <a:off x="643467" y="1782981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0036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BE9F8EC-58F2-4125-B2CE-A9472D920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04E628-0B01-47EF-B5CD-B7533AC6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Examples of Psychology-Related Careers </a:t>
            </a:r>
            <a:r>
              <a:rPr lang="en-US" sz="3600" dirty="0">
                <a:solidFill>
                  <a:srgbClr val="FFFF00"/>
                </a:solidFill>
                <a:highlight>
                  <a:srgbClr val="808080"/>
                </a:highlight>
              </a:rPr>
              <a:t>and Degree Requirements</a:t>
            </a:r>
          </a:p>
        </p:txBody>
      </p:sp>
      <p:grpSp>
        <p:nvGrpSpPr>
          <p:cNvPr id="60" name="Group 20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Isosceles Triangle 22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2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4" name="Text Placeholder 2">
            <a:extLst>
              <a:ext uri="{FF2B5EF4-FFF2-40B4-BE49-F238E27FC236}">
                <a16:creationId xmlns:a16="http://schemas.microsoft.com/office/drawing/2014/main" id="{77405E6D-2B64-43B8-A64B-12103948CF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782806"/>
              </p:ext>
            </p:extLst>
          </p:nvPr>
        </p:nvGraphicFramePr>
        <p:xfrm>
          <a:off x="643467" y="1782981"/>
          <a:ext cx="6891187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2555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97B83-189C-4768-810E-799D65BC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Can you get a job with a BA in psychology?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FFB93-DEC3-4A15-9A7A-92BBE4324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3297"/>
            <a:ext cx="4882662" cy="3843666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en-US" sz="3200" kern="1200" dirty="0">
                <a:effectLst/>
                <a:latin typeface="+mn-lt"/>
                <a:ea typeface="+mn-ea"/>
                <a:cs typeface="+mn-cs"/>
              </a:rPr>
              <a:t>An undergraduate psychology major prepares students for many career outcomes. In 2019, individuals with psychology bachelor’s degrees worked in 88 different occupational categories. Top work activities included management (31%) and professional services (19%), and sales (17%), often leading to management occupations (26%) and business and financial operations (12%).</a:t>
            </a:r>
          </a:p>
          <a:p>
            <a:pPr marL="114300" indent="0">
              <a:buNone/>
            </a:pPr>
            <a:endParaRPr lang="en-US" sz="2400" kern="1200" dirty="0">
              <a:effectLst/>
              <a:latin typeface="+mn-lt"/>
              <a:ea typeface="+mn-ea"/>
              <a:cs typeface="+mn-cs"/>
            </a:endParaRPr>
          </a:p>
          <a:p>
            <a:pPr marL="114300" indent="0">
              <a:buNone/>
            </a:pPr>
            <a:r>
              <a:rPr lang="en-US" sz="1300" kern="1200" dirty="0">
                <a:latin typeface="+mn-lt"/>
                <a:ea typeface="+mn-ea"/>
                <a:cs typeface="+mn-cs"/>
              </a:rPr>
              <a:t>Source: EMSI’s skills database – EMSI is a labor market analytics organization. Findings derived by analyzing profiles of individuals with psychology graduate degrees (i.e., resumés on job sites, digital profiles [LinkedIn], websites, other sources)</a:t>
            </a:r>
          </a:p>
          <a:p>
            <a:pPr marL="114300" indent="0">
              <a:buNone/>
            </a:pPr>
            <a:r>
              <a:rPr lang="en-US" sz="1300" kern="1200" dirty="0">
                <a:latin typeface="+mn-lt"/>
                <a:ea typeface="+mn-ea"/>
                <a:cs typeface="+mn-cs"/>
              </a:rPr>
              <a:t>Analysis included individuals who earned psychology degrees in 1990 or later and now active in the workforce.</a:t>
            </a:r>
          </a:p>
        </p:txBody>
      </p:sp>
      <p:pic>
        <p:nvPicPr>
          <p:cNvPr id="11" name="Picture 4" descr="Glasses on top of a book">
            <a:extLst>
              <a:ext uri="{FF2B5EF4-FFF2-40B4-BE49-F238E27FC236}">
                <a16:creationId xmlns:a16="http://schemas.microsoft.com/office/drawing/2014/main" id="{58CAFA46-202B-4529-A47F-4A6151881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3" r="33864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1022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B4EAF-EB8E-4D34-9773-0F619E4D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Five Broad Occupational Fields Psychology Majors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(BA Degree)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Enter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4FBC2B0-D0D2-483A-B1B4-6FA41AEE7C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89751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4565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9148</TotalTime>
  <Words>2753</Words>
  <Application>Microsoft Office PowerPoint</Application>
  <PresentationFormat>Widescreen</PresentationFormat>
  <Paragraphs>274</Paragraphs>
  <Slides>49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Helvetica Neue Medium</vt:lpstr>
      <vt:lpstr>Source Code Pro</vt:lpstr>
      <vt:lpstr>Spectral</vt:lpstr>
      <vt:lpstr>Times New Roman</vt:lpstr>
      <vt:lpstr>Office Theme</vt:lpstr>
      <vt:lpstr>PowerPoint Presentation</vt:lpstr>
      <vt:lpstr>An overview</vt:lpstr>
      <vt:lpstr>Degrees in Psychology Source: Center for Workforce Studies (APA)</vt:lpstr>
      <vt:lpstr>Career Information for Students with a BA in Psychology</vt:lpstr>
      <vt:lpstr>Psychology BA Outcomes (2017)</vt:lpstr>
      <vt:lpstr>Examples of Psychology-Related Careers </vt:lpstr>
      <vt:lpstr>Examples of Psychology-Related Careers and Degree Requirements</vt:lpstr>
      <vt:lpstr>Can you get a job with a BA in psychology?</vt:lpstr>
      <vt:lpstr>Five Broad Occupational Fields Psychology Majors (BA Degree) Enter</vt:lpstr>
      <vt:lpstr>PowerPoint Presentation</vt:lpstr>
      <vt:lpstr> A Word About Graduate School</vt:lpstr>
      <vt:lpstr>PowerPoint Presentation</vt:lpstr>
      <vt:lpstr>Perceived Relationship of Job to Psychology</vt:lpstr>
      <vt:lpstr>IVC’s Former Student: Graham Everette </vt:lpstr>
      <vt:lpstr>Job satisfaction of Psychology- Degree Holders</vt:lpstr>
      <vt:lpstr>What is Career Readiness?</vt:lpstr>
      <vt:lpstr>Salaries – EARLY CAREERS IN PSYCHOLOGY</vt:lpstr>
      <vt:lpstr>SALARIES – LATE CAREERS IN PSYCHOLOGY</vt:lpstr>
      <vt:lpstr>Psychology Offers Universal Job Skills</vt:lpstr>
      <vt:lpstr>PowerPoint Presentation</vt:lpstr>
      <vt:lpstr>What Employers Expect from Psychology BA Graduates…</vt:lpstr>
      <vt:lpstr>Soft Skills – Source: Reality Works Inc.</vt:lpstr>
      <vt:lpstr>21st Century Workplace Skill Building Tips</vt:lpstr>
      <vt:lpstr>Monitor Your Skill Building and Experience Acquisition Progress</vt:lpstr>
      <vt:lpstr>PowerPoint Presentation</vt:lpstr>
      <vt:lpstr>PowerPoint Presentation</vt:lpstr>
      <vt:lpstr>PowerPoint Presentation</vt:lpstr>
      <vt:lpstr>Look for Career-Related Experience Opportunities</vt:lpstr>
      <vt:lpstr>NorthBound Treatment center</vt:lpstr>
      <vt:lpstr> Northbound’s main facility</vt:lpstr>
      <vt:lpstr>PowerPoint Presentation</vt:lpstr>
      <vt:lpstr>Cooperative work experience agreement:  1 unit of college credit for volunteering 60 hours  3 learning objectives</vt:lpstr>
      <vt:lpstr>Working at Northbound</vt:lpstr>
      <vt:lpstr>What I’ve Learned by Volunteering for Cooperative Work Experience </vt:lpstr>
      <vt:lpstr>Should you take cooperative work experience?</vt:lpstr>
      <vt:lpstr>Take Advantage of Career Resources</vt:lpstr>
      <vt:lpstr>Percentage of Employers Indicating They Would Be “Much More Likely to Consider” Hiring College Graduates With The Following Experiences Source: 2021 AAC&amp;U Survey</vt:lpstr>
      <vt:lpstr>Graduate School Information Resources</vt:lpstr>
      <vt:lpstr>Meet Kari Tucker (PhD, MA), Psi Beta Advisor at Irvine Valley College (CA) Since 2001</vt:lpstr>
      <vt:lpstr>Meet Bari Rudmann (MA, MFT)  Academic counselor (retired) at Irvine Valley College (CA) </vt:lpstr>
      <vt:lpstr>Drew Appleby’s Career Exploration Resource</vt:lpstr>
      <vt:lpstr>Human Resource Category Bring Up These Links</vt:lpstr>
      <vt:lpstr>Clicking on the Human Resource Category Bring Up These Links</vt:lpstr>
      <vt:lpstr>PowerPoint Presentation</vt:lpstr>
      <vt:lpstr>PowerPoint Presentation</vt:lpstr>
      <vt:lpstr>O*NET also provides, for this occupation:  Interests Work Styles Work Values Related Occupations Wage and Employment Trends by State and Zip Code Sources of Additional Information</vt:lpstr>
      <vt:lpstr>Career and Professional Development Resources https://psibeta.org/6909-2/</vt:lpstr>
      <vt:lpstr>Closing Thoughts…</vt:lpstr>
      <vt:lpstr>Thank You for Your Attention!!!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Orientation to  CAREERS IN PSYCHOLOGY</dc:title>
  <dc:creator>Jerald Rudmann</dc:creator>
  <cp:lastModifiedBy>Jerry Rudmann</cp:lastModifiedBy>
  <cp:revision>175</cp:revision>
  <cp:lastPrinted>2021-05-11T23:22:35Z</cp:lastPrinted>
  <dcterms:created xsi:type="dcterms:W3CDTF">2019-10-29T17:22:41Z</dcterms:created>
  <dcterms:modified xsi:type="dcterms:W3CDTF">2021-05-13T19:55:50Z</dcterms:modified>
</cp:coreProperties>
</file>